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diagrams/data8.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12.xml" ContentType="application/vnd.openxmlformats-officedocument.presentationml.notesSlide+xml"/>
  <Override PartName="/ppt/notesSlides/notesSlide2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10.xml" ContentType="application/vnd.openxmlformats-officedocument.presentationml.notesSlide+xml"/>
  <Override PartName="/ppt/notesSlides/notesSlide7.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18.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9.xml" ContentType="application/vnd.openxmlformats-officedocument.presentationml.notesSlide+xml"/>
  <Override PartName="/ppt/notesSlides/notesSlide19.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0.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39.xml" ContentType="application/vnd.openxmlformats-officedocument.presentationml.notesSlide+xml"/>
  <Override PartName="/ppt/ink/ink4.xml" ContentType="application/inkml+xml"/>
  <Override PartName="/ppt/notesMasters/notesMaster1.xml" ContentType="application/vnd.openxmlformats-officedocument.presentationml.notesMaster+xml"/>
  <Override PartName="/ppt/theme/theme1.xml" ContentType="application/vnd.openxmlformats-officedocument.theme+xml"/>
  <Override PartName="/ppt/ink/ink1.xml" ContentType="application/inkml+xml"/>
  <Override PartName="/ppt/ink/ink2.xml" ContentType="application/inkml+xml"/>
  <Override PartName="/ppt/ink/ink3.xml" ContentType="application/inkml+xml"/>
  <Override PartName="/ppt/ink/ink5.xml" ContentType="application/inkml+xml"/>
  <Override PartName="/ppt/ink/ink6.xml" ContentType="application/inkml+xml"/>
  <Override PartName="/ppt/theme/theme2.xml" ContentType="application/vnd.openxmlformats-officedocument.theme+xml"/>
  <Override PartName="/ppt/diagrams/quickStyle5.xml" ContentType="application/vnd.openxmlformats-officedocument.drawingml.diagramStyle+xml"/>
  <Override PartName="/ppt/ink/ink7.xml" ContentType="application/inkml+xml"/>
  <Override PartName="/ppt/authors.xml" ContentType="application/vnd.ms-powerpoint.authors+xml"/>
  <Override PartName="/ppt/ink/ink8.xml" ContentType="application/inkml+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heme/themeOverride1.xml" ContentType="application/vnd.openxmlformats-officedocument.themeOverrid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375" r:id="rId2"/>
    <p:sldId id="327" r:id="rId3"/>
    <p:sldId id="376" r:id="rId4"/>
    <p:sldId id="377" r:id="rId5"/>
    <p:sldId id="345" r:id="rId6"/>
    <p:sldId id="346" r:id="rId7"/>
    <p:sldId id="408" r:id="rId8"/>
    <p:sldId id="287" r:id="rId9"/>
    <p:sldId id="256" r:id="rId10"/>
    <p:sldId id="385" r:id="rId11"/>
    <p:sldId id="386" r:id="rId12"/>
    <p:sldId id="418" r:id="rId13"/>
    <p:sldId id="388" r:id="rId14"/>
    <p:sldId id="389" r:id="rId15"/>
    <p:sldId id="390" r:id="rId16"/>
    <p:sldId id="391" r:id="rId17"/>
    <p:sldId id="365" r:id="rId18"/>
    <p:sldId id="366" r:id="rId19"/>
    <p:sldId id="367" r:id="rId20"/>
    <p:sldId id="368" r:id="rId21"/>
    <p:sldId id="369" r:id="rId22"/>
    <p:sldId id="292" r:id="rId23"/>
    <p:sldId id="361" r:id="rId24"/>
    <p:sldId id="336" r:id="rId25"/>
    <p:sldId id="396" r:id="rId26"/>
    <p:sldId id="401" r:id="rId27"/>
    <p:sldId id="370" r:id="rId28"/>
    <p:sldId id="294" r:id="rId29"/>
    <p:sldId id="295" r:id="rId30"/>
    <p:sldId id="296" r:id="rId31"/>
    <p:sldId id="298" r:id="rId32"/>
    <p:sldId id="372" r:id="rId33"/>
    <p:sldId id="300" r:id="rId34"/>
    <p:sldId id="350" r:id="rId35"/>
    <p:sldId id="397" r:id="rId36"/>
    <p:sldId id="303" r:id="rId37"/>
    <p:sldId id="304" r:id="rId38"/>
    <p:sldId id="371" r:id="rId39"/>
    <p:sldId id="305" r:id="rId40"/>
    <p:sldId id="394" r:id="rId41"/>
    <p:sldId id="395" r:id="rId42"/>
    <p:sldId id="402" r:id="rId43"/>
    <p:sldId id="308" r:id="rId44"/>
    <p:sldId id="309" r:id="rId45"/>
    <p:sldId id="310" r:id="rId46"/>
    <p:sldId id="342" r:id="rId47"/>
    <p:sldId id="311" r:id="rId48"/>
    <p:sldId id="312" r:id="rId49"/>
    <p:sldId id="403" r:id="rId50"/>
    <p:sldId id="374" r:id="rId51"/>
    <p:sldId id="404" r:id="rId52"/>
    <p:sldId id="317" r:id="rId53"/>
    <p:sldId id="405" r:id="rId54"/>
    <p:sldId id="318" r:id="rId55"/>
    <p:sldId id="406" r:id="rId56"/>
    <p:sldId id="399" r:id="rId57"/>
    <p:sldId id="324" r:id="rId58"/>
    <p:sldId id="344" r:id="rId59"/>
    <p:sldId id="326" r:id="rId60"/>
    <p:sldId id="400" r:id="rId61"/>
    <p:sldId id="378" r:id="rId62"/>
    <p:sldId id="421" r:id="rId63"/>
    <p:sldId id="422" r:id="rId64"/>
    <p:sldId id="423" r:id="rId65"/>
    <p:sldId id="427" r:id="rId66"/>
    <p:sldId id="424" r:id="rId67"/>
    <p:sldId id="429" r:id="rId68"/>
    <p:sldId id="412" r:id="rId69"/>
    <p:sldId id="438" r:id="rId70"/>
    <p:sldId id="379" r:id="rId71"/>
    <p:sldId id="393" r:id="rId72"/>
    <p:sldId id="414" r:id="rId73"/>
    <p:sldId id="407" r:id="rId74"/>
    <p:sldId id="409" r:id="rId75"/>
    <p:sldId id="415" r:id="rId76"/>
    <p:sldId id="383" r:id="rId77"/>
    <p:sldId id="339" r:id="rId78"/>
    <p:sldId id="417" r:id="rId79"/>
    <p:sldId id="439" r:id="rId80"/>
    <p:sldId id="276"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3B3718F-3542-4EDF-90E7-00D525F540DA}">
          <p14:sldIdLst>
            <p14:sldId id="375"/>
            <p14:sldId id="327"/>
            <p14:sldId id="376"/>
            <p14:sldId id="377"/>
            <p14:sldId id="345"/>
            <p14:sldId id="346"/>
            <p14:sldId id="408"/>
            <p14:sldId id="287"/>
            <p14:sldId id="256"/>
            <p14:sldId id="385"/>
            <p14:sldId id="386"/>
            <p14:sldId id="418"/>
            <p14:sldId id="388"/>
            <p14:sldId id="389"/>
            <p14:sldId id="390"/>
            <p14:sldId id="391"/>
            <p14:sldId id="365"/>
            <p14:sldId id="366"/>
            <p14:sldId id="367"/>
            <p14:sldId id="368"/>
            <p14:sldId id="369"/>
            <p14:sldId id="292"/>
            <p14:sldId id="361"/>
            <p14:sldId id="336"/>
            <p14:sldId id="396"/>
            <p14:sldId id="401"/>
            <p14:sldId id="370"/>
            <p14:sldId id="294"/>
            <p14:sldId id="295"/>
            <p14:sldId id="296"/>
            <p14:sldId id="298"/>
            <p14:sldId id="372"/>
            <p14:sldId id="300"/>
            <p14:sldId id="350"/>
            <p14:sldId id="397"/>
            <p14:sldId id="303"/>
            <p14:sldId id="304"/>
            <p14:sldId id="371"/>
            <p14:sldId id="305"/>
            <p14:sldId id="394"/>
            <p14:sldId id="395"/>
            <p14:sldId id="402"/>
            <p14:sldId id="308"/>
            <p14:sldId id="309"/>
            <p14:sldId id="310"/>
            <p14:sldId id="342"/>
            <p14:sldId id="311"/>
            <p14:sldId id="312"/>
            <p14:sldId id="403"/>
            <p14:sldId id="374"/>
            <p14:sldId id="404"/>
            <p14:sldId id="317"/>
            <p14:sldId id="405"/>
            <p14:sldId id="318"/>
            <p14:sldId id="406"/>
            <p14:sldId id="399"/>
            <p14:sldId id="324"/>
            <p14:sldId id="344"/>
            <p14:sldId id="326"/>
            <p14:sldId id="400"/>
            <p14:sldId id="378"/>
            <p14:sldId id="421"/>
            <p14:sldId id="422"/>
            <p14:sldId id="423"/>
            <p14:sldId id="427"/>
            <p14:sldId id="424"/>
            <p14:sldId id="429"/>
            <p14:sldId id="412"/>
            <p14:sldId id="438"/>
            <p14:sldId id="379"/>
            <p14:sldId id="393"/>
            <p14:sldId id="414"/>
            <p14:sldId id="407"/>
            <p14:sldId id="409"/>
            <p14:sldId id="415"/>
            <p14:sldId id="383"/>
            <p14:sldId id="339"/>
            <p14:sldId id="417"/>
            <p14:sldId id="439"/>
            <p14:sldId id="27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521641-D81B-151D-8541-95513B4FCF87}" name="Florence HC YUEN" initials="FY" userId="S::florenceyuen@ifec.org.hk::ee5b0b49-ec36-4ce9-855f-cc58dd67ce71" providerId="AD"/>
  <p188:author id="{9FF0FF80-4FCD-FAA0-B0B3-2884CB8BACDC}" name="Joe KK LAW" initials="JL" userId="S::joelaw@ifec.org.hk::362e705c-b574-4d48-a771-c86b2ba11d2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8E19"/>
    <a:srgbClr val="000000"/>
    <a:srgbClr val="F58C3B"/>
    <a:srgbClr val="645E9A"/>
    <a:srgbClr val="156082"/>
    <a:srgbClr val="AEACCC"/>
    <a:srgbClr val="645F9B"/>
    <a:srgbClr val="F8EDCE"/>
    <a:srgbClr val="F8F8F8"/>
    <a:srgbClr val="FACB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31" autoAdjust="0"/>
    <p:restoredTop sz="94660"/>
  </p:normalViewPr>
  <p:slideViewPr>
    <p:cSldViewPr snapToGrid="0">
      <p:cViewPr varScale="1">
        <p:scale>
          <a:sx n="90" d="100"/>
          <a:sy n="90" d="100"/>
        </p:scale>
        <p:origin x="102" y="510"/>
      </p:cViewPr>
      <p:guideLst/>
    </p:cSldViewPr>
  </p:slideViewPr>
  <p:notesTextViewPr>
    <p:cViewPr>
      <p:scale>
        <a:sx n="1" d="1"/>
        <a:sy n="1" d="1"/>
      </p:scale>
      <p:origin x="0" y="0"/>
    </p:cViewPr>
  </p:notesTextViewPr>
  <p:sorterViewPr>
    <p:cViewPr>
      <p:scale>
        <a:sx n="100" d="100"/>
        <a:sy n="100" d="100"/>
      </p:scale>
      <p:origin x="0" y="-2423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89" Type="http://schemas.openxmlformats.org/officeDocument/2006/relationships/customXml" Target="../customXml/item2.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customXml" Target="../customXml/item3.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8/10/relationships/authors" Target="authors.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072C6F-2FA0-4316-8729-942EE0AA5B06}" type="doc">
      <dgm:prSet loTypeId="urn:microsoft.com/office/officeart/2005/8/layout/chevron1" loCatId="process" qsTypeId="urn:microsoft.com/office/officeart/2005/8/quickstyle/simple1" qsCatId="simple" csTypeId="urn:microsoft.com/office/officeart/2005/8/colors/accent1_2" csCatId="accent1" phldr="1"/>
      <dgm:spPr/>
    </dgm:pt>
    <dgm:pt modelId="{BFCA8068-24A3-4698-9455-5B96E8BF6B0B}">
      <dgm:prSet phldrT="[Text]" custT="1"/>
      <dgm:spPr>
        <a:solidFill>
          <a:srgbClr val="645F9B"/>
        </a:solidFill>
        <a:effectLst/>
      </dgm:spPr>
      <dgm:t>
        <a:bodyPr/>
        <a:lstStyle/>
        <a:p>
          <a:r>
            <a:rPr lang="zh-TW" altLang="en-US" sz="1400" b="1" dirty="0">
              <a:latin typeface="微軟正黑體" panose="020B0604030504040204" pitchFamily="34" charset="-120"/>
              <a:ea typeface="微軟正黑體" panose="020B0604030504040204" pitchFamily="34" charset="-120"/>
            </a:rPr>
            <a:t>登入</a:t>
          </a:r>
          <a:endParaRPr lang="en-US" sz="1400" b="1" dirty="0">
            <a:latin typeface="微軟正黑體" panose="020B0604030504040204" pitchFamily="34" charset="-120"/>
            <a:ea typeface="微軟正黑體" panose="020B0604030504040204" pitchFamily="34" charset="-120"/>
          </a:endParaRPr>
        </a:p>
      </dgm:t>
    </dgm:pt>
    <dgm:pt modelId="{771687BC-D3F9-422A-B929-4DA1761BE25D}" type="parTrans" cxnId="{FE095070-B374-4919-BA1F-D89314688844}">
      <dgm:prSet/>
      <dgm:spPr/>
      <dgm:t>
        <a:bodyPr/>
        <a:lstStyle/>
        <a:p>
          <a:endParaRPr lang="en-US"/>
        </a:p>
      </dgm:t>
    </dgm:pt>
    <dgm:pt modelId="{4E6DA404-0CAE-4C50-9EE2-17625E84276F}" type="sibTrans" cxnId="{FE095070-B374-4919-BA1F-D89314688844}">
      <dgm:prSet/>
      <dgm:spPr/>
      <dgm:t>
        <a:bodyPr/>
        <a:lstStyle/>
        <a:p>
          <a:endParaRPr lang="en-US"/>
        </a:p>
      </dgm:t>
    </dgm:pt>
    <dgm:pt modelId="{E49AEE1C-981A-41BF-9B6E-7651D1F868E4}">
      <dgm:prSet phldrT="[Text]" custT="1"/>
      <dgm:spPr>
        <a:solidFill>
          <a:srgbClr val="FACBA8"/>
        </a:solidFill>
        <a:effectLst/>
      </dgm:spPr>
      <dgm:t>
        <a:bodyPr/>
        <a:lstStyle/>
        <a:p>
          <a:r>
            <a:rPr lang="zh-TW" altLang="en-US" sz="1400" b="1" dirty="0">
              <a:latin typeface="微軟正黑體" panose="020B0604030504040204" pitchFamily="34" charset="-120"/>
              <a:ea typeface="微軟正黑體" panose="020B0604030504040204" pitchFamily="34" charset="-120"/>
            </a:rPr>
            <a:t>遊戲前問卷</a:t>
          </a:r>
          <a:endParaRPr lang="en-US" sz="1400" b="1" dirty="0">
            <a:latin typeface="微軟正黑體" panose="020B0604030504040204" pitchFamily="34" charset="-120"/>
            <a:ea typeface="微軟正黑體" panose="020B0604030504040204" pitchFamily="34" charset="-120"/>
          </a:endParaRPr>
        </a:p>
      </dgm:t>
    </dgm:pt>
    <dgm:pt modelId="{19B9FA72-10B0-4B2D-B000-5695383FCE14}" type="parTrans" cxnId="{012DD144-6E37-42CB-9B83-5E0514BA4591}">
      <dgm:prSet/>
      <dgm:spPr/>
      <dgm:t>
        <a:bodyPr/>
        <a:lstStyle/>
        <a:p>
          <a:endParaRPr lang="en-US"/>
        </a:p>
      </dgm:t>
    </dgm:pt>
    <dgm:pt modelId="{3E1A250C-368C-4C63-A87D-8C9D8326707C}" type="sibTrans" cxnId="{012DD144-6E37-42CB-9B83-5E0514BA4591}">
      <dgm:prSet/>
      <dgm:spPr/>
      <dgm:t>
        <a:bodyPr/>
        <a:lstStyle/>
        <a:p>
          <a:endParaRPr lang="en-US"/>
        </a:p>
      </dgm:t>
    </dgm:pt>
    <dgm:pt modelId="{BF6FD273-C060-44A3-8576-3504D09C2CDD}">
      <dgm:prSet phldrT="[Text]" custT="1"/>
      <dgm:spPr>
        <a:solidFill>
          <a:srgbClr val="FACBA8"/>
        </a:solidFill>
        <a:effectLst/>
      </dgm:spPr>
      <dgm:t>
        <a:bodyPr/>
        <a:lstStyle/>
        <a:p>
          <a:r>
            <a:rPr lang="zh-TW" altLang="en-US" sz="1400" b="1" dirty="0">
              <a:latin typeface="微軟正黑體" panose="020B0604030504040204" pitchFamily="34" charset="-120"/>
              <a:ea typeface="微軟正黑體" panose="020B0604030504040204" pitchFamily="34" charset="-120"/>
            </a:rPr>
            <a:t>保險及</a:t>
          </a:r>
          <a:br>
            <a:rPr lang="en-US" altLang="zh-TW" sz="1400" b="1" dirty="0">
              <a:latin typeface="微軟正黑體" panose="020B0604030504040204" pitchFamily="34" charset="-120"/>
              <a:ea typeface="微軟正黑體" panose="020B0604030504040204" pitchFamily="34" charset="-120"/>
            </a:rPr>
          </a:br>
          <a:r>
            <a:rPr lang="zh-TW" altLang="en-US" sz="1400" b="1" dirty="0">
              <a:latin typeface="微軟正黑體" panose="020B0604030504040204" pitchFamily="34" charset="-120"/>
              <a:ea typeface="微軟正黑體" panose="020B0604030504040204" pitchFamily="34" charset="-120"/>
            </a:rPr>
            <a:t>定期存款</a:t>
          </a:r>
          <a:endParaRPr lang="en-US" sz="1400" b="1" dirty="0">
            <a:latin typeface="微軟正黑體" panose="020B0604030504040204" pitchFamily="34" charset="-120"/>
            <a:ea typeface="微軟正黑體" panose="020B0604030504040204" pitchFamily="34" charset="-120"/>
          </a:endParaRPr>
        </a:p>
      </dgm:t>
    </dgm:pt>
    <dgm:pt modelId="{6956243C-A7E3-4849-B3BA-B7E8157BC92A}" type="parTrans" cxnId="{7749C0BC-1296-444F-81A5-A403FA22D0CA}">
      <dgm:prSet/>
      <dgm:spPr/>
      <dgm:t>
        <a:bodyPr/>
        <a:lstStyle/>
        <a:p>
          <a:endParaRPr lang="en-US"/>
        </a:p>
      </dgm:t>
    </dgm:pt>
    <dgm:pt modelId="{7A900297-70D7-4E4B-AB72-484301A389FD}" type="sibTrans" cxnId="{7749C0BC-1296-444F-81A5-A403FA22D0CA}">
      <dgm:prSet/>
      <dgm:spPr/>
      <dgm:t>
        <a:bodyPr/>
        <a:lstStyle/>
        <a:p>
          <a:endParaRPr lang="en-US"/>
        </a:p>
      </dgm:t>
    </dgm:pt>
    <dgm:pt modelId="{5B7F1A91-04DF-4622-8D51-4DC6B122E64D}">
      <dgm:prSet custT="1"/>
      <dgm:spPr>
        <a:solidFill>
          <a:srgbClr val="FACBA8"/>
        </a:solidFill>
        <a:effectLst/>
      </dgm:spPr>
      <dgm:t>
        <a:bodyPr/>
        <a:lstStyle/>
        <a:p>
          <a:r>
            <a:rPr lang="zh-TW" altLang="en-US" sz="1400" b="1" dirty="0">
              <a:latin typeface="微軟正黑體" panose="020B0604030504040204" pitchFamily="34" charset="-120"/>
              <a:ea typeface="微軟正黑體" panose="020B0604030504040204" pitchFamily="34" charset="-120"/>
            </a:rPr>
            <a:t>市場事件及股票交易</a:t>
          </a:r>
          <a:endParaRPr lang="en-US" sz="1400" b="1" dirty="0">
            <a:latin typeface="微軟正黑體" panose="020B0604030504040204" pitchFamily="34" charset="-120"/>
            <a:ea typeface="微軟正黑體" panose="020B0604030504040204" pitchFamily="34" charset="-120"/>
          </a:endParaRPr>
        </a:p>
      </dgm:t>
    </dgm:pt>
    <dgm:pt modelId="{E1E98ED0-0A0F-447C-BA59-E9AD55D09380}" type="parTrans" cxnId="{768C246F-000D-4968-828C-556B21621E98}">
      <dgm:prSet/>
      <dgm:spPr/>
      <dgm:t>
        <a:bodyPr/>
        <a:lstStyle/>
        <a:p>
          <a:endParaRPr lang="en-US"/>
        </a:p>
      </dgm:t>
    </dgm:pt>
    <dgm:pt modelId="{00277DC7-0E27-4C8C-B36F-E21D3B88CCAF}" type="sibTrans" cxnId="{768C246F-000D-4968-828C-556B21621E98}">
      <dgm:prSet/>
      <dgm:spPr/>
      <dgm:t>
        <a:bodyPr/>
        <a:lstStyle/>
        <a:p>
          <a:endParaRPr lang="en-US"/>
        </a:p>
      </dgm:t>
    </dgm:pt>
    <dgm:pt modelId="{C4A85A9A-6E42-42E7-B697-36DDBF69F152}">
      <dgm:prSet custT="1"/>
      <dgm:spPr>
        <a:solidFill>
          <a:srgbClr val="FACBA8"/>
        </a:solidFill>
        <a:effectLst/>
      </dgm:spPr>
      <dgm:t>
        <a:bodyPr/>
        <a:lstStyle/>
        <a:p>
          <a:r>
            <a:rPr lang="zh-TW" altLang="en-US" sz="1400" b="1" dirty="0">
              <a:latin typeface="微軟正黑體" panose="020B0604030504040204" pitchFamily="34" charset="-120"/>
              <a:ea typeface="微軟正黑體" panose="020B0604030504040204" pitchFamily="34" charset="-120"/>
            </a:rPr>
            <a:t>個人事件</a:t>
          </a:r>
          <a:endParaRPr lang="en-US" sz="1400" b="1" dirty="0">
            <a:latin typeface="微軟正黑體" panose="020B0604030504040204" pitchFamily="34" charset="-120"/>
            <a:ea typeface="微軟正黑體" panose="020B0604030504040204" pitchFamily="34" charset="-120"/>
          </a:endParaRPr>
        </a:p>
      </dgm:t>
    </dgm:pt>
    <dgm:pt modelId="{E7D27E95-634E-4363-8E2D-B1AFB608D64F}" type="parTrans" cxnId="{6CFF4679-7047-442C-8BC7-408F63DF7316}">
      <dgm:prSet/>
      <dgm:spPr/>
      <dgm:t>
        <a:bodyPr/>
        <a:lstStyle/>
        <a:p>
          <a:endParaRPr lang="en-US"/>
        </a:p>
      </dgm:t>
    </dgm:pt>
    <dgm:pt modelId="{6D97B28A-71F7-4A69-AEF6-1DD525D12B7A}" type="sibTrans" cxnId="{6CFF4679-7047-442C-8BC7-408F63DF7316}">
      <dgm:prSet/>
      <dgm:spPr/>
      <dgm:t>
        <a:bodyPr/>
        <a:lstStyle/>
        <a:p>
          <a:endParaRPr lang="en-US"/>
        </a:p>
      </dgm:t>
    </dgm:pt>
    <dgm:pt modelId="{904632D3-F485-4E8F-A733-6EC8727BC316}">
      <dgm:prSet custT="1"/>
      <dgm:spPr>
        <a:solidFill>
          <a:srgbClr val="FACBA8"/>
        </a:solidFill>
        <a:effectLst/>
      </dgm:spPr>
      <dgm:t>
        <a:bodyPr/>
        <a:lstStyle/>
        <a:p>
          <a:r>
            <a:rPr lang="zh-TW" altLang="en-US" sz="1400" b="1" dirty="0">
              <a:latin typeface="微軟正黑體" panose="020B0604030504040204" pitchFamily="34" charset="-120"/>
              <a:ea typeface="微軟正黑體" panose="020B0604030504040204" pitchFamily="34" charset="-120"/>
            </a:rPr>
            <a:t>排名</a:t>
          </a:r>
          <a:endParaRPr lang="en-US" sz="1400" b="1" dirty="0">
            <a:latin typeface="微軟正黑體" panose="020B0604030504040204" pitchFamily="34" charset="-120"/>
            <a:ea typeface="微軟正黑體" panose="020B0604030504040204" pitchFamily="34" charset="-120"/>
          </a:endParaRPr>
        </a:p>
      </dgm:t>
    </dgm:pt>
    <dgm:pt modelId="{DFA34CF4-812D-4223-AD9D-0D51E6F7B5C7}" type="parTrans" cxnId="{5E06D113-5F64-4C3C-8794-3C7226539958}">
      <dgm:prSet/>
      <dgm:spPr/>
      <dgm:t>
        <a:bodyPr/>
        <a:lstStyle/>
        <a:p>
          <a:endParaRPr lang="en-US"/>
        </a:p>
      </dgm:t>
    </dgm:pt>
    <dgm:pt modelId="{887714BB-7895-4170-BACD-DDE0E8929C61}" type="sibTrans" cxnId="{5E06D113-5F64-4C3C-8794-3C7226539958}">
      <dgm:prSet/>
      <dgm:spPr/>
      <dgm:t>
        <a:bodyPr/>
        <a:lstStyle/>
        <a:p>
          <a:endParaRPr lang="en-US"/>
        </a:p>
      </dgm:t>
    </dgm:pt>
    <dgm:pt modelId="{B22A72AA-B0B2-4FA7-B3C6-AB1199E01E97}">
      <dgm:prSet custT="1"/>
      <dgm:spPr>
        <a:solidFill>
          <a:srgbClr val="FACBA8"/>
        </a:solidFill>
        <a:effectLst/>
      </dgm:spPr>
      <dgm:t>
        <a:bodyPr/>
        <a:lstStyle/>
        <a:p>
          <a:r>
            <a:rPr lang="zh-TW" altLang="en-US" sz="1400" b="1" dirty="0">
              <a:latin typeface="微軟正黑體" panose="020B0604030504040204" pitchFamily="34" charset="-120"/>
              <a:ea typeface="微軟正黑體" panose="020B0604030504040204" pitchFamily="34" charset="-120"/>
            </a:rPr>
            <a:t>總結</a:t>
          </a:r>
          <a:endParaRPr lang="en-US" sz="1400" b="1" dirty="0">
            <a:latin typeface="微軟正黑體" panose="020B0604030504040204" pitchFamily="34" charset="-120"/>
            <a:ea typeface="微軟正黑體" panose="020B0604030504040204" pitchFamily="34" charset="-120"/>
          </a:endParaRPr>
        </a:p>
      </dgm:t>
    </dgm:pt>
    <dgm:pt modelId="{E2B9494A-739A-47AE-9FD4-84EC3EB48700}" type="parTrans" cxnId="{A6608A11-C2F6-430F-8D38-D5C0F24709F4}">
      <dgm:prSet/>
      <dgm:spPr/>
      <dgm:t>
        <a:bodyPr/>
        <a:lstStyle/>
        <a:p>
          <a:endParaRPr lang="en-US"/>
        </a:p>
      </dgm:t>
    </dgm:pt>
    <dgm:pt modelId="{39B8D60D-A9B9-45A3-BDBB-5A2D5209EB42}" type="sibTrans" cxnId="{A6608A11-C2F6-430F-8D38-D5C0F24709F4}">
      <dgm:prSet/>
      <dgm:spPr/>
      <dgm:t>
        <a:bodyPr/>
        <a:lstStyle/>
        <a:p>
          <a:endParaRPr lang="en-US"/>
        </a:p>
      </dgm:t>
    </dgm:pt>
    <dgm:pt modelId="{3EBA8AD3-8D02-48B3-AECC-FA11D7EC83EC}">
      <dgm:prSet custT="1"/>
      <dgm:spPr>
        <a:solidFill>
          <a:srgbClr val="FACBA8"/>
        </a:solidFill>
        <a:effectLst/>
      </dgm:spPr>
      <dgm:t>
        <a:bodyPr/>
        <a:lstStyle/>
        <a:p>
          <a:r>
            <a:rPr lang="zh-TW" altLang="en-US" sz="1400" b="1" dirty="0">
              <a:latin typeface="微軟正黑體" panose="020B0604030504040204" pitchFamily="34" charset="-120"/>
              <a:ea typeface="微軟正黑體" panose="020B0604030504040204" pitchFamily="34" charset="-120"/>
            </a:rPr>
            <a:t>遊戲後問卷</a:t>
          </a:r>
          <a:endParaRPr lang="en-US" sz="1400" b="1" dirty="0">
            <a:latin typeface="微軟正黑體" panose="020B0604030504040204" pitchFamily="34" charset="-120"/>
            <a:ea typeface="微軟正黑體" panose="020B0604030504040204" pitchFamily="34" charset="-120"/>
          </a:endParaRPr>
        </a:p>
      </dgm:t>
    </dgm:pt>
    <dgm:pt modelId="{75981058-14BD-45C4-9588-79C2D604C495}" type="parTrans" cxnId="{3E7F8DD1-62A2-4C7A-8249-1AF10D35232C}">
      <dgm:prSet/>
      <dgm:spPr/>
      <dgm:t>
        <a:bodyPr/>
        <a:lstStyle/>
        <a:p>
          <a:endParaRPr lang="en-US"/>
        </a:p>
      </dgm:t>
    </dgm:pt>
    <dgm:pt modelId="{B89E78C7-4028-4E44-89A0-2D9BEBF20210}" type="sibTrans" cxnId="{3E7F8DD1-62A2-4C7A-8249-1AF10D35232C}">
      <dgm:prSet/>
      <dgm:spPr/>
      <dgm:t>
        <a:bodyPr/>
        <a:lstStyle/>
        <a:p>
          <a:endParaRPr lang="en-US"/>
        </a:p>
      </dgm:t>
    </dgm:pt>
    <dgm:pt modelId="{0FB928B1-F31D-4B21-BB9E-49252B2707C1}" type="pres">
      <dgm:prSet presAssocID="{66072C6F-2FA0-4316-8729-942EE0AA5B06}" presName="Name0" presStyleCnt="0">
        <dgm:presLayoutVars>
          <dgm:dir/>
          <dgm:animLvl val="lvl"/>
          <dgm:resizeHandles val="exact"/>
        </dgm:presLayoutVars>
      </dgm:prSet>
      <dgm:spPr/>
    </dgm:pt>
    <dgm:pt modelId="{1D84A2D8-6F65-4E75-B418-9FCCAAC71060}" type="pres">
      <dgm:prSet presAssocID="{BFCA8068-24A3-4698-9455-5B96E8BF6B0B}" presName="parTxOnly" presStyleLbl="node1" presStyleIdx="0" presStyleCnt="8">
        <dgm:presLayoutVars>
          <dgm:chMax val="0"/>
          <dgm:chPref val="0"/>
          <dgm:bulletEnabled val="1"/>
        </dgm:presLayoutVars>
      </dgm:prSet>
      <dgm:spPr/>
    </dgm:pt>
    <dgm:pt modelId="{FE07B788-50FE-4133-BCAF-7090F22AD60F}" type="pres">
      <dgm:prSet presAssocID="{4E6DA404-0CAE-4C50-9EE2-17625E84276F}" presName="parTxOnlySpace" presStyleCnt="0"/>
      <dgm:spPr/>
    </dgm:pt>
    <dgm:pt modelId="{57D52857-8320-4D57-BAFF-0FFF39B77B61}" type="pres">
      <dgm:prSet presAssocID="{E49AEE1C-981A-41BF-9B6E-7651D1F868E4}" presName="parTxOnly" presStyleLbl="node1" presStyleIdx="1" presStyleCnt="8" custLinFactNeighborY="1458">
        <dgm:presLayoutVars>
          <dgm:chMax val="0"/>
          <dgm:chPref val="0"/>
          <dgm:bulletEnabled val="1"/>
        </dgm:presLayoutVars>
      </dgm:prSet>
      <dgm:spPr/>
    </dgm:pt>
    <dgm:pt modelId="{E89772EC-F96E-41A5-9791-B4E229850C87}" type="pres">
      <dgm:prSet presAssocID="{3E1A250C-368C-4C63-A87D-8C9D8326707C}" presName="parTxOnlySpace" presStyleCnt="0"/>
      <dgm:spPr/>
    </dgm:pt>
    <dgm:pt modelId="{A6BC36A0-133F-48D0-A861-4D8994D67185}" type="pres">
      <dgm:prSet presAssocID="{BF6FD273-C060-44A3-8576-3504D09C2CDD}" presName="parTxOnly" presStyleLbl="node1" presStyleIdx="2" presStyleCnt="8">
        <dgm:presLayoutVars>
          <dgm:chMax val="0"/>
          <dgm:chPref val="0"/>
          <dgm:bulletEnabled val="1"/>
        </dgm:presLayoutVars>
      </dgm:prSet>
      <dgm:spPr/>
    </dgm:pt>
    <dgm:pt modelId="{E012A83C-F4C0-41F4-B370-E620A7D878B9}" type="pres">
      <dgm:prSet presAssocID="{7A900297-70D7-4E4B-AB72-484301A389FD}" presName="parTxOnlySpace" presStyleCnt="0"/>
      <dgm:spPr/>
    </dgm:pt>
    <dgm:pt modelId="{0A8E6C5B-C665-499E-95C0-C27551379158}" type="pres">
      <dgm:prSet presAssocID="{5B7F1A91-04DF-4622-8D51-4DC6B122E64D}" presName="parTxOnly" presStyleLbl="node1" presStyleIdx="3" presStyleCnt="8">
        <dgm:presLayoutVars>
          <dgm:chMax val="0"/>
          <dgm:chPref val="0"/>
          <dgm:bulletEnabled val="1"/>
        </dgm:presLayoutVars>
      </dgm:prSet>
      <dgm:spPr/>
    </dgm:pt>
    <dgm:pt modelId="{778A8802-1FD4-4A50-B277-5CAD8DAB1ED3}" type="pres">
      <dgm:prSet presAssocID="{00277DC7-0E27-4C8C-B36F-E21D3B88CCAF}" presName="parTxOnlySpace" presStyleCnt="0"/>
      <dgm:spPr/>
    </dgm:pt>
    <dgm:pt modelId="{9952E9B0-E613-499A-A81D-ADB08896FD47}" type="pres">
      <dgm:prSet presAssocID="{C4A85A9A-6E42-42E7-B697-36DDBF69F152}" presName="parTxOnly" presStyleLbl="node1" presStyleIdx="4" presStyleCnt="8">
        <dgm:presLayoutVars>
          <dgm:chMax val="0"/>
          <dgm:chPref val="0"/>
          <dgm:bulletEnabled val="1"/>
        </dgm:presLayoutVars>
      </dgm:prSet>
      <dgm:spPr/>
    </dgm:pt>
    <dgm:pt modelId="{C7467B4F-9214-439B-B74C-B16A56A5190D}" type="pres">
      <dgm:prSet presAssocID="{6D97B28A-71F7-4A69-AEF6-1DD525D12B7A}" presName="parTxOnlySpace" presStyleCnt="0"/>
      <dgm:spPr/>
    </dgm:pt>
    <dgm:pt modelId="{D0E2B0F8-671F-4BC5-8AB6-FADF220C03CB}" type="pres">
      <dgm:prSet presAssocID="{904632D3-F485-4E8F-A733-6EC8727BC316}" presName="parTxOnly" presStyleLbl="node1" presStyleIdx="5" presStyleCnt="8">
        <dgm:presLayoutVars>
          <dgm:chMax val="0"/>
          <dgm:chPref val="0"/>
          <dgm:bulletEnabled val="1"/>
        </dgm:presLayoutVars>
      </dgm:prSet>
      <dgm:spPr/>
    </dgm:pt>
    <dgm:pt modelId="{0763AD54-09AD-4490-ABA7-DCEA0222F74F}" type="pres">
      <dgm:prSet presAssocID="{887714BB-7895-4170-BACD-DDE0E8929C61}" presName="parTxOnlySpace" presStyleCnt="0"/>
      <dgm:spPr/>
    </dgm:pt>
    <dgm:pt modelId="{06F0CDD7-DEB7-4A8C-9347-3ADE4F5C2063}" type="pres">
      <dgm:prSet presAssocID="{3EBA8AD3-8D02-48B3-AECC-FA11D7EC83EC}" presName="parTxOnly" presStyleLbl="node1" presStyleIdx="6" presStyleCnt="8">
        <dgm:presLayoutVars>
          <dgm:chMax val="0"/>
          <dgm:chPref val="0"/>
          <dgm:bulletEnabled val="1"/>
        </dgm:presLayoutVars>
      </dgm:prSet>
      <dgm:spPr/>
    </dgm:pt>
    <dgm:pt modelId="{13003E7B-C7E2-46D7-AC21-F0747009AD87}" type="pres">
      <dgm:prSet presAssocID="{B89E78C7-4028-4E44-89A0-2D9BEBF20210}" presName="parTxOnlySpace" presStyleCnt="0"/>
      <dgm:spPr/>
    </dgm:pt>
    <dgm:pt modelId="{090DDAC4-80F5-4DAD-9671-450F066D9487}" type="pres">
      <dgm:prSet presAssocID="{B22A72AA-B0B2-4FA7-B3C6-AB1199E01E97}" presName="parTxOnly" presStyleLbl="node1" presStyleIdx="7" presStyleCnt="8">
        <dgm:presLayoutVars>
          <dgm:chMax val="0"/>
          <dgm:chPref val="0"/>
          <dgm:bulletEnabled val="1"/>
        </dgm:presLayoutVars>
      </dgm:prSet>
      <dgm:spPr/>
    </dgm:pt>
  </dgm:ptLst>
  <dgm:cxnLst>
    <dgm:cxn modelId="{A6608A11-C2F6-430F-8D38-D5C0F24709F4}" srcId="{66072C6F-2FA0-4316-8729-942EE0AA5B06}" destId="{B22A72AA-B0B2-4FA7-B3C6-AB1199E01E97}" srcOrd="7" destOrd="0" parTransId="{E2B9494A-739A-47AE-9FD4-84EC3EB48700}" sibTransId="{39B8D60D-A9B9-45A3-BDBB-5A2D5209EB42}"/>
    <dgm:cxn modelId="{5E06D113-5F64-4C3C-8794-3C7226539958}" srcId="{66072C6F-2FA0-4316-8729-942EE0AA5B06}" destId="{904632D3-F485-4E8F-A733-6EC8727BC316}" srcOrd="5" destOrd="0" parTransId="{DFA34CF4-812D-4223-AD9D-0D51E6F7B5C7}" sibTransId="{887714BB-7895-4170-BACD-DDE0E8929C61}"/>
    <dgm:cxn modelId="{8F89741C-3E4A-4093-914E-EE6955980B04}" type="presOf" srcId="{BF6FD273-C060-44A3-8576-3504D09C2CDD}" destId="{A6BC36A0-133F-48D0-A861-4D8994D67185}" srcOrd="0" destOrd="0" presId="urn:microsoft.com/office/officeart/2005/8/layout/chevron1"/>
    <dgm:cxn modelId="{CDD3E420-F29A-4509-AB72-7E9E4017CCC2}" type="presOf" srcId="{B22A72AA-B0B2-4FA7-B3C6-AB1199E01E97}" destId="{090DDAC4-80F5-4DAD-9671-450F066D9487}" srcOrd="0" destOrd="0" presId="urn:microsoft.com/office/officeart/2005/8/layout/chevron1"/>
    <dgm:cxn modelId="{012DD144-6E37-42CB-9B83-5E0514BA4591}" srcId="{66072C6F-2FA0-4316-8729-942EE0AA5B06}" destId="{E49AEE1C-981A-41BF-9B6E-7651D1F868E4}" srcOrd="1" destOrd="0" parTransId="{19B9FA72-10B0-4B2D-B000-5695383FCE14}" sibTransId="{3E1A250C-368C-4C63-A87D-8C9D8326707C}"/>
    <dgm:cxn modelId="{768C246F-000D-4968-828C-556B21621E98}" srcId="{66072C6F-2FA0-4316-8729-942EE0AA5B06}" destId="{5B7F1A91-04DF-4622-8D51-4DC6B122E64D}" srcOrd="3" destOrd="0" parTransId="{E1E98ED0-0A0F-447C-BA59-E9AD55D09380}" sibTransId="{00277DC7-0E27-4C8C-B36F-E21D3B88CCAF}"/>
    <dgm:cxn modelId="{FE095070-B374-4919-BA1F-D89314688844}" srcId="{66072C6F-2FA0-4316-8729-942EE0AA5B06}" destId="{BFCA8068-24A3-4698-9455-5B96E8BF6B0B}" srcOrd="0" destOrd="0" parTransId="{771687BC-D3F9-422A-B929-4DA1761BE25D}" sibTransId="{4E6DA404-0CAE-4C50-9EE2-17625E84276F}"/>
    <dgm:cxn modelId="{6CFF4679-7047-442C-8BC7-408F63DF7316}" srcId="{66072C6F-2FA0-4316-8729-942EE0AA5B06}" destId="{C4A85A9A-6E42-42E7-B697-36DDBF69F152}" srcOrd="4" destOrd="0" parTransId="{E7D27E95-634E-4363-8E2D-B1AFB608D64F}" sibTransId="{6D97B28A-71F7-4A69-AEF6-1DD525D12B7A}"/>
    <dgm:cxn modelId="{C9A3D8A0-2FDB-43A1-8829-9D6531B4675B}" type="presOf" srcId="{904632D3-F485-4E8F-A733-6EC8727BC316}" destId="{D0E2B0F8-671F-4BC5-8AB6-FADF220C03CB}" srcOrd="0" destOrd="0" presId="urn:microsoft.com/office/officeart/2005/8/layout/chevron1"/>
    <dgm:cxn modelId="{0FD5E7A7-7598-47A2-8D4B-8DF25254305E}" type="presOf" srcId="{5B7F1A91-04DF-4622-8D51-4DC6B122E64D}" destId="{0A8E6C5B-C665-499E-95C0-C27551379158}" srcOrd="0" destOrd="0" presId="urn:microsoft.com/office/officeart/2005/8/layout/chevron1"/>
    <dgm:cxn modelId="{485586AC-5D7D-48F7-AE8C-E44AC0C75314}" type="presOf" srcId="{66072C6F-2FA0-4316-8729-942EE0AA5B06}" destId="{0FB928B1-F31D-4B21-BB9E-49252B2707C1}" srcOrd="0" destOrd="0" presId="urn:microsoft.com/office/officeart/2005/8/layout/chevron1"/>
    <dgm:cxn modelId="{7749C0BC-1296-444F-81A5-A403FA22D0CA}" srcId="{66072C6F-2FA0-4316-8729-942EE0AA5B06}" destId="{BF6FD273-C060-44A3-8576-3504D09C2CDD}" srcOrd="2" destOrd="0" parTransId="{6956243C-A7E3-4849-B3BA-B7E8157BC92A}" sibTransId="{7A900297-70D7-4E4B-AB72-484301A389FD}"/>
    <dgm:cxn modelId="{1E3364BE-F731-4E13-8671-ADE846AD4AD9}" type="presOf" srcId="{BFCA8068-24A3-4698-9455-5B96E8BF6B0B}" destId="{1D84A2D8-6F65-4E75-B418-9FCCAAC71060}" srcOrd="0" destOrd="0" presId="urn:microsoft.com/office/officeart/2005/8/layout/chevron1"/>
    <dgm:cxn modelId="{4F0ADFC0-37E2-427B-A8ED-B8096FC68DED}" type="presOf" srcId="{C4A85A9A-6E42-42E7-B697-36DDBF69F152}" destId="{9952E9B0-E613-499A-A81D-ADB08896FD47}" srcOrd="0" destOrd="0" presId="urn:microsoft.com/office/officeart/2005/8/layout/chevron1"/>
    <dgm:cxn modelId="{FE0FCAC6-7F4F-4299-9158-A8DBD06FC11E}" type="presOf" srcId="{3EBA8AD3-8D02-48B3-AECC-FA11D7EC83EC}" destId="{06F0CDD7-DEB7-4A8C-9347-3ADE4F5C2063}" srcOrd="0" destOrd="0" presId="urn:microsoft.com/office/officeart/2005/8/layout/chevron1"/>
    <dgm:cxn modelId="{3E7F8DD1-62A2-4C7A-8249-1AF10D35232C}" srcId="{66072C6F-2FA0-4316-8729-942EE0AA5B06}" destId="{3EBA8AD3-8D02-48B3-AECC-FA11D7EC83EC}" srcOrd="6" destOrd="0" parTransId="{75981058-14BD-45C4-9588-79C2D604C495}" sibTransId="{B89E78C7-4028-4E44-89A0-2D9BEBF20210}"/>
    <dgm:cxn modelId="{680E2FD8-37F0-431F-A7BF-78BB21E8AD93}" type="presOf" srcId="{E49AEE1C-981A-41BF-9B6E-7651D1F868E4}" destId="{57D52857-8320-4D57-BAFF-0FFF39B77B61}" srcOrd="0" destOrd="0" presId="urn:microsoft.com/office/officeart/2005/8/layout/chevron1"/>
    <dgm:cxn modelId="{4277C6BA-1614-4E0D-B38D-412D74572AA8}" type="presParOf" srcId="{0FB928B1-F31D-4B21-BB9E-49252B2707C1}" destId="{1D84A2D8-6F65-4E75-B418-9FCCAAC71060}" srcOrd="0" destOrd="0" presId="urn:microsoft.com/office/officeart/2005/8/layout/chevron1"/>
    <dgm:cxn modelId="{C1C0C0FA-42AA-4B86-8A81-93D0925D9FDF}" type="presParOf" srcId="{0FB928B1-F31D-4B21-BB9E-49252B2707C1}" destId="{FE07B788-50FE-4133-BCAF-7090F22AD60F}" srcOrd="1" destOrd="0" presId="urn:microsoft.com/office/officeart/2005/8/layout/chevron1"/>
    <dgm:cxn modelId="{B6DC9413-670F-4D16-AD1F-A51CB4E03DBD}" type="presParOf" srcId="{0FB928B1-F31D-4B21-BB9E-49252B2707C1}" destId="{57D52857-8320-4D57-BAFF-0FFF39B77B61}" srcOrd="2" destOrd="0" presId="urn:microsoft.com/office/officeart/2005/8/layout/chevron1"/>
    <dgm:cxn modelId="{289B4BE4-ABD5-4310-897F-172982986FDA}" type="presParOf" srcId="{0FB928B1-F31D-4B21-BB9E-49252B2707C1}" destId="{E89772EC-F96E-41A5-9791-B4E229850C87}" srcOrd="3" destOrd="0" presId="urn:microsoft.com/office/officeart/2005/8/layout/chevron1"/>
    <dgm:cxn modelId="{98EA3ED1-BE01-4DB7-8D08-084B525CBC85}" type="presParOf" srcId="{0FB928B1-F31D-4B21-BB9E-49252B2707C1}" destId="{A6BC36A0-133F-48D0-A861-4D8994D67185}" srcOrd="4" destOrd="0" presId="urn:microsoft.com/office/officeart/2005/8/layout/chevron1"/>
    <dgm:cxn modelId="{7101FA9C-3F00-4012-981E-610FB5219666}" type="presParOf" srcId="{0FB928B1-F31D-4B21-BB9E-49252B2707C1}" destId="{E012A83C-F4C0-41F4-B370-E620A7D878B9}" srcOrd="5" destOrd="0" presId="urn:microsoft.com/office/officeart/2005/8/layout/chevron1"/>
    <dgm:cxn modelId="{1B2BAF33-E603-48B9-8C7E-C71020F363E0}" type="presParOf" srcId="{0FB928B1-F31D-4B21-BB9E-49252B2707C1}" destId="{0A8E6C5B-C665-499E-95C0-C27551379158}" srcOrd="6" destOrd="0" presId="urn:microsoft.com/office/officeart/2005/8/layout/chevron1"/>
    <dgm:cxn modelId="{C08586F9-6E8C-4905-8265-A8C44C723233}" type="presParOf" srcId="{0FB928B1-F31D-4B21-BB9E-49252B2707C1}" destId="{778A8802-1FD4-4A50-B277-5CAD8DAB1ED3}" srcOrd="7" destOrd="0" presId="urn:microsoft.com/office/officeart/2005/8/layout/chevron1"/>
    <dgm:cxn modelId="{A0207CB3-6C0D-4D0E-91BD-7F1FB3AC6324}" type="presParOf" srcId="{0FB928B1-F31D-4B21-BB9E-49252B2707C1}" destId="{9952E9B0-E613-499A-A81D-ADB08896FD47}" srcOrd="8" destOrd="0" presId="urn:microsoft.com/office/officeart/2005/8/layout/chevron1"/>
    <dgm:cxn modelId="{125AA70B-9106-427E-8A35-C4437F2436A2}" type="presParOf" srcId="{0FB928B1-F31D-4B21-BB9E-49252B2707C1}" destId="{C7467B4F-9214-439B-B74C-B16A56A5190D}" srcOrd="9" destOrd="0" presId="urn:microsoft.com/office/officeart/2005/8/layout/chevron1"/>
    <dgm:cxn modelId="{55BD65DE-F7BD-452E-AA63-51A0C8F67F97}" type="presParOf" srcId="{0FB928B1-F31D-4B21-BB9E-49252B2707C1}" destId="{D0E2B0F8-671F-4BC5-8AB6-FADF220C03CB}" srcOrd="10" destOrd="0" presId="urn:microsoft.com/office/officeart/2005/8/layout/chevron1"/>
    <dgm:cxn modelId="{F2545A48-A3DE-4D47-AE0B-E194B930F518}" type="presParOf" srcId="{0FB928B1-F31D-4B21-BB9E-49252B2707C1}" destId="{0763AD54-09AD-4490-ABA7-DCEA0222F74F}" srcOrd="11" destOrd="0" presId="urn:microsoft.com/office/officeart/2005/8/layout/chevron1"/>
    <dgm:cxn modelId="{8120D2A5-2460-4269-8D94-70AD519AE530}" type="presParOf" srcId="{0FB928B1-F31D-4B21-BB9E-49252B2707C1}" destId="{06F0CDD7-DEB7-4A8C-9347-3ADE4F5C2063}" srcOrd="12" destOrd="0" presId="urn:microsoft.com/office/officeart/2005/8/layout/chevron1"/>
    <dgm:cxn modelId="{C780C163-45FF-4DD1-BA35-44B41E745751}" type="presParOf" srcId="{0FB928B1-F31D-4B21-BB9E-49252B2707C1}" destId="{13003E7B-C7E2-46D7-AC21-F0747009AD87}" srcOrd="13" destOrd="0" presId="urn:microsoft.com/office/officeart/2005/8/layout/chevron1"/>
    <dgm:cxn modelId="{83EC30AF-F2C4-4FA2-9132-44E9927CCD6B}" type="presParOf" srcId="{0FB928B1-F31D-4B21-BB9E-49252B2707C1}" destId="{090DDAC4-80F5-4DAD-9671-450F066D9487}" srcOrd="1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072C6F-2FA0-4316-8729-942EE0AA5B06}" type="doc">
      <dgm:prSet loTypeId="urn:microsoft.com/office/officeart/2005/8/layout/chevron1" loCatId="process" qsTypeId="urn:microsoft.com/office/officeart/2005/8/quickstyle/simple1" qsCatId="simple" csTypeId="urn:microsoft.com/office/officeart/2005/8/colors/accent1_2" csCatId="accent1" phldr="1"/>
      <dgm:spPr/>
    </dgm:pt>
    <dgm:pt modelId="{BFCA8068-24A3-4698-9455-5B96E8BF6B0B}">
      <dgm:prSet phldrT="[Tex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登入</a:t>
          </a:r>
          <a:endParaRPr lang="en-US" sz="1400" b="1" dirty="0">
            <a:latin typeface="微軟正黑體" panose="020B0604030504040204" pitchFamily="34" charset="-120"/>
            <a:ea typeface="微軟正黑體" panose="020B0604030504040204" pitchFamily="34" charset="-120"/>
          </a:endParaRPr>
        </a:p>
      </dgm:t>
    </dgm:pt>
    <dgm:pt modelId="{771687BC-D3F9-422A-B929-4DA1761BE25D}" type="parTrans" cxnId="{FE095070-B374-4919-BA1F-D89314688844}">
      <dgm:prSet/>
      <dgm:spPr/>
      <dgm:t>
        <a:bodyPr/>
        <a:lstStyle/>
        <a:p>
          <a:endParaRPr lang="en-US"/>
        </a:p>
      </dgm:t>
    </dgm:pt>
    <dgm:pt modelId="{4E6DA404-0CAE-4C50-9EE2-17625E84276F}" type="sibTrans" cxnId="{FE095070-B374-4919-BA1F-D89314688844}">
      <dgm:prSet/>
      <dgm:spPr/>
      <dgm:t>
        <a:bodyPr/>
        <a:lstStyle/>
        <a:p>
          <a:endParaRPr lang="en-US"/>
        </a:p>
      </dgm:t>
    </dgm:pt>
    <dgm:pt modelId="{E49AEE1C-981A-41BF-9B6E-7651D1F868E4}">
      <dgm:prSet phldrT="[Text]" custT="1"/>
      <dgm:spPr>
        <a:solidFill>
          <a:srgbClr val="645F9B"/>
        </a:solidFill>
      </dgm:spPr>
      <dgm:t>
        <a:bodyPr/>
        <a:lstStyle/>
        <a:p>
          <a:r>
            <a:rPr lang="zh-TW" altLang="en-US" sz="1400" b="1" dirty="0">
              <a:latin typeface="微軟正黑體" panose="020B0604030504040204" pitchFamily="34" charset="-120"/>
              <a:ea typeface="微軟正黑體" panose="020B0604030504040204" pitchFamily="34" charset="-120"/>
            </a:rPr>
            <a:t>遊戲前問卷</a:t>
          </a:r>
          <a:endParaRPr lang="en-US" sz="1400" b="1" dirty="0">
            <a:latin typeface="微軟正黑體" panose="020B0604030504040204" pitchFamily="34" charset="-120"/>
            <a:ea typeface="微軟正黑體" panose="020B0604030504040204" pitchFamily="34" charset="-120"/>
          </a:endParaRPr>
        </a:p>
      </dgm:t>
    </dgm:pt>
    <dgm:pt modelId="{19B9FA72-10B0-4B2D-B000-5695383FCE14}" type="parTrans" cxnId="{012DD144-6E37-42CB-9B83-5E0514BA4591}">
      <dgm:prSet/>
      <dgm:spPr/>
      <dgm:t>
        <a:bodyPr/>
        <a:lstStyle/>
        <a:p>
          <a:endParaRPr lang="en-US"/>
        </a:p>
      </dgm:t>
    </dgm:pt>
    <dgm:pt modelId="{3E1A250C-368C-4C63-A87D-8C9D8326707C}" type="sibTrans" cxnId="{012DD144-6E37-42CB-9B83-5E0514BA4591}">
      <dgm:prSet/>
      <dgm:spPr/>
      <dgm:t>
        <a:bodyPr/>
        <a:lstStyle/>
        <a:p>
          <a:endParaRPr lang="en-US"/>
        </a:p>
      </dgm:t>
    </dgm:pt>
    <dgm:pt modelId="{BF6FD273-C060-44A3-8576-3504D09C2CDD}">
      <dgm:prSet phldrT="[Tex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保險及</a:t>
          </a:r>
          <a:br>
            <a:rPr lang="en-US" altLang="zh-TW" sz="1400" b="1" dirty="0">
              <a:latin typeface="微軟正黑體" panose="020B0604030504040204" pitchFamily="34" charset="-120"/>
              <a:ea typeface="微軟正黑體" panose="020B0604030504040204" pitchFamily="34" charset="-120"/>
            </a:rPr>
          </a:br>
          <a:r>
            <a:rPr lang="zh-TW" altLang="en-US" sz="1400" b="1" dirty="0">
              <a:latin typeface="微軟正黑體" panose="020B0604030504040204" pitchFamily="34" charset="-120"/>
              <a:ea typeface="微軟正黑體" panose="020B0604030504040204" pitchFamily="34" charset="-120"/>
            </a:rPr>
            <a:t>定期存款</a:t>
          </a:r>
          <a:endParaRPr lang="en-US" sz="1400" b="1" dirty="0">
            <a:latin typeface="微軟正黑體" panose="020B0604030504040204" pitchFamily="34" charset="-120"/>
            <a:ea typeface="微軟正黑體" panose="020B0604030504040204" pitchFamily="34" charset="-120"/>
          </a:endParaRPr>
        </a:p>
      </dgm:t>
    </dgm:pt>
    <dgm:pt modelId="{6956243C-A7E3-4849-B3BA-B7E8157BC92A}" type="parTrans" cxnId="{7749C0BC-1296-444F-81A5-A403FA22D0CA}">
      <dgm:prSet/>
      <dgm:spPr/>
      <dgm:t>
        <a:bodyPr/>
        <a:lstStyle/>
        <a:p>
          <a:endParaRPr lang="en-US"/>
        </a:p>
      </dgm:t>
    </dgm:pt>
    <dgm:pt modelId="{7A900297-70D7-4E4B-AB72-484301A389FD}" type="sibTrans" cxnId="{7749C0BC-1296-444F-81A5-A403FA22D0CA}">
      <dgm:prSet/>
      <dgm:spPr/>
      <dgm:t>
        <a:bodyPr/>
        <a:lstStyle/>
        <a:p>
          <a:endParaRPr lang="en-US"/>
        </a:p>
      </dgm:t>
    </dgm:pt>
    <dgm:pt modelId="{5B7F1A91-04DF-4622-8D51-4DC6B122E64D}">
      <dgm:prSe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市場事件及股票交易</a:t>
          </a:r>
          <a:endParaRPr lang="en-US" sz="1400" b="1" dirty="0">
            <a:latin typeface="微軟正黑體" panose="020B0604030504040204" pitchFamily="34" charset="-120"/>
            <a:ea typeface="微軟正黑體" panose="020B0604030504040204" pitchFamily="34" charset="-120"/>
          </a:endParaRPr>
        </a:p>
      </dgm:t>
    </dgm:pt>
    <dgm:pt modelId="{E1E98ED0-0A0F-447C-BA59-E9AD55D09380}" type="parTrans" cxnId="{768C246F-000D-4968-828C-556B21621E98}">
      <dgm:prSet/>
      <dgm:spPr/>
      <dgm:t>
        <a:bodyPr/>
        <a:lstStyle/>
        <a:p>
          <a:endParaRPr lang="en-US"/>
        </a:p>
      </dgm:t>
    </dgm:pt>
    <dgm:pt modelId="{00277DC7-0E27-4C8C-B36F-E21D3B88CCAF}" type="sibTrans" cxnId="{768C246F-000D-4968-828C-556B21621E98}">
      <dgm:prSet/>
      <dgm:spPr/>
      <dgm:t>
        <a:bodyPr/>
        <a:lstStyle/>
        <a:p>
          <a:endParaRPr lang="en-US"/>
        </a:p>
      </dgm:t>
    </dgm:pt>
    <dgm:pt modelId="{C4A85A9A-6E42-42E7-B697-36DDBF69F152}">
      <dgm:prSe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個人事件</a:t>
          </a:r>
          <a:endParaRPr lang="en-US" sz="1400" b="1" dirty="0">
            <a:latin typeface="微軟正黑體" panose="020B0604030504040204" pitchFamily="34" charset="-120"/>
            <a:ea typeface="微軟正黑體" panose="020B0604030504040204" pitchFamily="34" charset="-120"/>
          </a:endParaRPr>
        </a:p>
      </dgm:t>
    </dgm:pt>
    <dgm:pt modelId="{E7D27E95-634E-4363-8E2D-B1AFB608D64F}" type="parTrans" cxnId="{6CFF4679-7047-442C-8BC7-408F63DF7316}">
      <dgm:prSet/>
      <dgm:spPr/>
      <dgm:t>
        <a:bodyPr/>
        <a:lstStyle/>
        <a:p>
          <a:endParaRPr lang="en-US"/>
        </a:p>
      </dgm:t>
    </dgm:pt>
    <dgm:pt modelId="{6D97B28A-71F7-4A69-AEF6-1DD525D12B7A}" type="sibTrans" cxnId="{6CFF4679-7047-442C-8BC7-408F63DF7316}">
      <dgm:prSet/>
      <dgm:spPr/>
      <dgm:t>
        <a:bodyPr/>
        <a:lstStyle/>
        <a:p>
          <a:endParaRPr lang="en-US"/>
        </a:p>
      </dgm:t>
    </dgm:pt>
    <dgm:pt modelId="{904632D3-F485-4E8F-A733-6EC8727BC316}">
      <dgm:prSe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排名</a:t>
          </a:r>
          <a:endParaRPr lang="en-US" sz="1400" b="1" dirty="0">
            <a:latin typeface="微軟正黑體" panose="020B0604030504040204" pitchFamily="34" charset="-120"/>
            <a:ea typeface="微軟正黑體" panose="020B0604030504040204" pitchFamily="34" charset="-120"/>
          </a:endParaRPr>
        </a:p>
      </dgm:t>
    </dgm:pt>
    <dgm:pt modelId="{DFA34CF4-812D-4223-AD9D-0D51E6F7B5C7}" type="parTrans" cxnId="{5E06D113-5F64-4C3C-8794-3C7226539958}">
      <dgm:prSet/>
      <dgm:spPr/>
      <dgm:t>
        <a:bodyPr/>
        <a:lstStyle/>
        <a:p>
          <a:endParaRPr lang="en-US"/>
        </a:p>
      </dgm:t>
    </dgm:pt>
    <dgm:pt modelId="{887714BB-7895-4170-BACD-DDE0E8929C61}" type="sibTrans" cxnId="{5E06D113-5F64-4C3C-8794-3C7226539958}">
      <dgm:prSet/>
      <dgm:spPr/>
      <dgm:t>
        <a:bodyPr/>
        <a:lstStyle/>
        <a:p>
          <a:endParaRPr lang="en-US"/>
        </a:p>
      </dgm:t>
    </dgm:pt>
    <dgm:pt modelId="{B22A72AA-B0B2-4FA7-B3C6-AB1199E01E97}">
      <dgm:prSe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總結</a:t>
          </a:r>
          <a:endParaRPr lang="en-US" sz="1400" b="1" dirty="0">
            <a:latin typeface="微軟正黑體" panose="020B0604030504040204" pitchFamily="34" charset="-120"/>
            <a:ea typeface="微軟正黑體" panose="020B0604030504040204" pitchFamily="34" charset="-120"/>
          </a:endParaRPr>
        </a:p>
      </dgm:t>
    </dgm:pt>
    <dgm:pt modelId="{E2B9494A-739A-47AE-9FD4-84EC3EB48700}" type="parTrans" cxnId="{A6608A11-C2F6-430F-8D38-D5C0F24709F4}">
      <dgm:prSet/>
      <dgm:spPr/>
      <dgm:t>
        <a:bodyPr/>
        <a:lstStyle/>
        <a:p>
          <a:endParaRPr lang="en-US"/>
        </a:p>
      </dgm:t>
    </dgm:pt>
    <dgm:pt modelId="{39B8D60D-A9B9-45A3-BDBB-5A2D5209EB42}" type="sibTrans" cxnId="{A6608A11-C2F6-430F-8D38-D5C0F24709F4}">
      <dgm:prSet/>
      <dgm:spPr/>
      <dgm:t>
        <a:bodyPr/>
        <a:lstStyle/>
        <a:p>
          <a:endParaRPr lang="en-US"/>
        </a:p>
      </dgm:t>
    </dgm:pt>
    <dgm:pt modelId="{3EBA8AD3-8D02-48B3-AECC-FA11D7EC83EC}">
      <dgm:prSe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遊戲後問卷</a:t>
          </a:r>
          <a:endParaRPr lang="en-US" sz="1400" b="1" dirty="0">
            <a:latin typeface="微軟正黑體" panose="020B0604030504040204" pitchFamily="34" charset="-120"/>
            <a:ea typeface="微軟正黑體" panose="020B0604030504040204" pitchFamily="34" charset="-120"/>
          </a:endParaRPr>
        </a:p>
      </dgm:t>
    </dgm:pt>
    <dgm:pt modelId="{75981058-14BD-45C4-9588-79C2D604C495}" type="parTrans" cxnId="{3E7F8DD1-62A2-4C7A-8249-1AF10D35232C}">
      <dgm:prSet/>
      <dgm:spPr/>
      <dgm:t>
        <a:bodyPr/>
        <a:lstStyle/>
        <a:p>
          <a:endParaRPr lang="en-US"/>
        </a:p>
      </dgm:t>
    </dgm:pt>
    <dgm:pt modelId="{B89E78C7-4028-4E44-89A0-2D9BEBF20210}" type="sibTrans" cxnId="{3E7F8DD1-62A2-4C7A-8249-1AF10D35232C}">
      <dgm:prSet/>
      <dgm:spPr/>
      <dgm:t>
        <a:bodyPr/>
        <a:lstStyle/>
        <a:p>
          <a:endParaRPr lang="en-US"/>
        </a:p>
      </dgm:t>
    </dgm:pt>
    <dgm:pt modelId="{0FB928B1-F31D-4B21-BB9E-49252B2707C1}" type="pres">
      <dgm:prSet presAssocID="{66072C6F-2FA0-4316-8729-942EE0AA5B06}" presName="Name0" presStyleCnt="0">
        <dgm:presLayoutVars>
          <dgm:dir/>
          <dgm:animLvl val="lvl"/>
          <dgm:resizeHandles val="exact"/>
        </dgm:presLayoutVars>
      </dgm:prSet>
      <dgm:spPr/>
    </dgm:pt>
    <dgm:pt modelId="{1D84A2D8-6F65-4E75-B418-9FCCAAC71060}" type="pres">
      <dgm:prSet presAssocID="{BFCA8068-24A3-4698-9455-5B96E8BF6B0B}" presName="parTxOnly" presStyleLbl="node1" presStyleIdx="0" presStyleCnt="8">
        <dgm:presLayoutVars>
          <dgm:chMax val="0"/>
          <dgm:chPref val="0"/>
          <dgm:bulletEnabled val="1"/>
        </dgm:presLayoutVars>
      </dgm:prSet>
      <dgm:spPr/>
    </dgm:pt>
    <dgm:pt modelId="{FE07B788-50FE-4133-BCAF-7090F22AD60F}" type="pres">
      <dgm:prSet presAssocID="{4E6DA404-0CAE-4C50-9EE2-17625E84276F}" presName="parTxOnlySpace" presStyleCnt="0"/>
      <dgm:spPr/>
    </dgm:pt>
    <dgm:pt modelId="{57D52857-8320-4D57-BAFF-0FFF39B77B61}" type="pres">
      <dgm:prSet presAssocID="{E49AEE1C-981A-41BF-9B6E-7651D1F868E4}" presName="parTxOnly" presStyleLbl="node1" presStyleIdx="1" presStyleCnt="8">
        <dgm:presLayoutVars>
          <dgm:chMax val="0"/>
          <dgm:chPref val="0"/>
          <dgm:bulletEnabled val="1"/>
        </dgm:presLayoutVars>
      </dgm:prSet>
      <dgm:spPr/>
    </dgm:pt>
    <dgm:pt modelId="{E89772EC-F96E-41A5-9791-B4E229850C87}" type="pres">
      <dgm:prSet presAssocID="{3E1A250C-368C-4C63-A87D-8C9D8326707C}" presName="parTxOnlySpace" presStyleCnt="0"/>
      <dgm:spPr/>
    </dgm:pt>
    <dgm:pt modelId="{A6BC36A0-133F-48D0-A861-4D8994D67185}" type="pres">
      <dgm:prSet presAssocID="{BF6FD273-C060-44A3-8576-3504D09C2CDD}" presName="parTxOnly" presStyleLbl="node1" presStyleIdx="2" presStyleCnt="8">
        <dgm:presLayoutVars>
          <dgm:chMax val="0"/>
          <dgm:chPref val="0"/>
          <dgm:bulletEnabled val="1"/>
        </dgm:presLayoutVars>
      </dgm:prSet>
      <dgm:spPr/>
    </dgm:pt>
    <dgm:pt modelId="{E012A83C-F4C0-41F4-B370-E620A7D878B9}" type="pres">
      <dgm:prSet presAssocID="{7A900297-70D7-4E4B-AB72-484301A389FD}" presName="parTxOnlySpace" presStyleCnt="0"/>
      <dgm:spPr/>
    </dgm:pt>
    <dgm:pt modelId="{0A8E6C5B-C665-499E-95C0-C27551379158}" type="pres">
      <dgm:prSet presAssocID="{5B7F1A91-04DF-4622-8D51-4DC6B122E64D}" presName="parTxOnly" presStyleLbl="node1" presStyleIdx="3" presStyleCnt="8">
        <dgm:presLayoutVars>
          <dgm:chMax val="0"/>
          <dgm:chPref val="0"/>
          <dgm:bulletEnabled val="1"/>
        </dgm:presLayoutVars>
      </dgm:prSet>
      <dgm:spPr/>
    </dgm:pt>
    <dgm:pt modelId="{778A8802-1FD4-4A50-B277-5CAD8DAB1ED3}" type="pres">
      <dgm:prSet presAssocID="{00277DC7-0E27-4C8C-B36F-E21D3B88CCAF}" presName="parTxOnlySpace" presStyleCnt="0"/>
      <dgm:spPr/>
    </dgm:pt>
    <dgm:pt modelId="{9952E9B0-E613-499A-A81D-ADB08896FD47}" type="pres">
      <dgm:prSet presAssocID="{C4A85A9A-6E42-42E7-B697-36DDBF69F152}" presName="parTxOnly" presStyleLbl="node1" presStyleIdx="4" presStyleCnt="8">
        <dgm:presLayoutVars>
          <dgm:chMax val="0"/>
          <dgm:chPref val="0"/>
          <dgm:bulletEnabled val="1"/>
        </dgm:presLayoutVars>
      </dgm:prSet>
      <dgm:spPr/>
    </dgm:pt>
    <dgm:pt modelId="{C7467B4F-9214-439B-B74C-B16A56A5190D}" type="pres">
      <dgm:prSet presAssocID="{6D97B28A-71F7-4A69-AEF6-1DD525D12B7A}" presName="parTxOnlySpace" presStyleCnt="0"/>
      <dgm:spPr/>
    </dgm:pt>
    <dgm:pt modelId="{D0E2B0F8-671F-4BC5-8AB6-FADF220C03CB}" type="pres">
      <dgm:prSet presAssocID="{904632D3-F485-4E8F-A733-6EC8727BC316}" presName="parTxOnly" presStyleLbl="node1" presStyleIdx="5" presStyleCnt="8">
        <dgm:presLayoutVars>
          <dgm:chMax val="0"/>
          <dgm:chPref val="0"/>
          <dgm:bulletEnabled val="1"/>
        </dgm:presLayoutVars>
      </dgm:prSet>
      <dgm:spPr/>
    </dgm:pt>
    <dgm:pt modelId="{0763AD54-09AD-4490-ABA7-DCEA0222F74F}" type="pres">
      <dgm:prSet presAssocID="{887714BB-7895-4170-BACD-DDE0E8929C61}" presName="parTxOnlySpace" presStyleCnt="0"/>
      <dgm:spPr/>
    </dgm:pt>
    <dgm:pt modelId="{06F0CDD7-DEB7-4A8C-9347-3ADE4F5C2063}" type="pres">
      <dgm:prSet presAssocID="{3EBA8AD3-8D02-48B3-AECC-FA11D7EC83EC}" presName="parTxOnly" presStyleLbl="node1" presStyleIdx="6" presStyleCnt="8">
        <dgm:presLayoutVars>
          <dgm:chMax val="0"/>
          <dgm:chPref val="0"/>
          <dgm:bulletEnabled val="1"/>
        </dgm:presLayoutVars>
      </dgm:prSet>
      <dgm:spPr/>
    </dgm:pt>
    <dgm:pt modelId="{13003E7B-C7E2-46D7-AC21-F0747009AD87}" type="pres">
      <dgm:prSet presAssocID="{B89E78C7-4028-4E44-89A0-2D9BEBF20210}" presName="parTxOnlySpace" presStyleCnt="0"/>
      <dgm:spPr/>
    </dgm:pt>
    <dgm:pt modelId="{090DDAC4-80F5-4DAD-9671-450F066D9487}" type="pres">
      <dgm:prSet presAssocID="{B22A72AA-B0B2-4FA7-B3C6-AB1199E01E97}" presName="parTxOnly" presStyleLbl="node1" presStyleIdx="7" presStyleCnt="8">
        <dgm:presLayoutVars>
          <dgm:chMax val="0"/>
          <dgm:chPref val="0"/>
          <dgm:bulletEnabled val="1"/>
        </dgm:presLayoutVars>
      </dgm:prSet>
      <dgm:spPr/>
    </dgm:pt>
  </dgm:ptLst>
  <dgm:cxnLst>
    <dgm:cxn modelId="{A6608A11-C2F6-430F-8D38-D5C0F24709F4}" srcId="{66072C6F-2FA0-4316-8729-942EE0AA5B06}" destId="{B22A72AA-B0B2-4FA7-B3C6-AB1199E01E97}" srcOrd="7" destOrd="0" parTransId="{E2B9494A-739A-47AE-9FD4-84EC3EB48700}" sibTransId="{39B8D60D-A9B9-45A3-BDBB-5A2D5209EB42}"/>
    <dgm:cxn modelId="{5E06D113-5F64-4C3C-8794-3C7226539958}" srcId="{66072C6F-2FA0-4316-8729-942EE0AA5B06}" destId="{904632D3-F485-4E8F-A733-6EC8727BC316}" srcOrd="5" destOrd="0" parTransId="{DFA34CF4-812D-4223-AD9D-0D51E6F7B5C7}" sibTransId="{887714BB-7895-4170-BACD-DDE0E8929C61}"/>
    <dgm:cxn modelId="{8F89741C-3E4A-4093-914E-EE6955980B04}" type="presOf" srcId="{BF6FD273-C060-44A3-8576-3504D09C2CDD}" destId="{A6BC36A0-133F-48D0-A861-4D8994D67185}" srcOrd="0" destOrd="0" presId="urn:microsoft.com/office/officeart/2005/8/layout/chevron1"/>
    <dgm:cxn modelId="{CDD3E420-F29A-4509-AB72-7E9E4017CCC2}" type="presOf" srcId="{B22A72AA-B0B2-4FA7-B3C6-AB1199E01E97}" destId="{090DDAC4-80F5-4DAD-9671-450F066D9487}" srcOrd="0" destOrd="0" presId="urn:microsoft.com/office/officeart/2005/8/layout/chevron1"/>
    <dgm:cxn modelId="{012DD144-6E37-42CB-9B83-5E0514BA4591}" srcId="{66072C6F-2FA0-4316-8729-942EE0AA5B06}" destId="{E49AEE1C-981A-41BF-9B6E-7651D1F868E4}" srcOrd="1" destOrd="0" parTransId="{19B9FA72-10B0-4B2D-B000-5695383FCE14}" sibTransId="{3E1A250C-368C-4C63-A87D-8C9D8326707C}"/>
    <dgm:cxn modelId="{768C246F-000D-4968-828C-556B21621E98}" srcId="{66072C6F-2FA0-4316-8729-942EE0AA5B06}" destId="{5B7F1A91-04DF-4622-8D51-4DC6B122E64D}" srcOrd="3" destOrd="0" parTransId="{E1E98ED0-0A0F-447C-BA59-E9AD55D09380}" sibTransId="{00277DC7-0E27-4C8C-B36F-E21D3B88CCAF}"/>
    <dgm:cxn modelId="{FE095070-B374-4919-BA1F-D89314688844}" srcId="{66072C6F-2FA0-4316-8729-942EE0AA5B06}" destId="{BFCA8068-24A3-4698-9455-5B96E8BF6B0B}" srcOrd="0" destOrd="0" parTransId="{771687BC-D3F9-422A-B929-4DA1761BE25D}" sibTransId="{4E6DA404-0CAE-4C50-9EE2-17625E84276F}"/>
    <dgm:cxn modelId="{6CFF4679-7047-442C-8BC7-408F63DF7316}" srcId="{66072C6F-2FA0-4316-8729-942EE0AA5B06}" destId="{C4A85A9A-6E42-42E7-B697-36DDBF69F152}" srcOrd="4" destOrd="0" parTransId="{E7D27E95-634E-4363-8E2D-B1AFB608D64F}" sibTransId="{6D97B28A-71F7-4A69-AEF6-1DD525D12B7A}"/>
    <dgm:cxn modelId="{C9A3D8A0-2FDB-43A1-8829-9D6531B4675B}" type="presOf" srcId="{904632D3-F485-4E8F-A733-6EC8727BC316}" destId="{D0E2B0F8-671F-4BC5-8AB6-FADF220C03CB}" srcOrd="0" destOrd="0" presId="urn:microsoft.com/office/officeart/2005/8/layout/chevron1"/>
    <dgm:cxn modelId="{0FD5E7A7-7598-47A2-8D4B-8DF25254305E}" type="presOf" srcId="{5B7F1A91-04DF-4622-8D51-4DC6B122E64D}" destId="{0A8E6C5B-C665-499E-95C0-C27551379158}" srcOrd="0" destOrd="0" presId="urn:microsoft.com/office/officeart/2005/8/layout/chevron1"/>
    <dgm:cxn modelId="{485586AC-5D7D-48F7-AE8C-E44AC0C75314}" type="presOf" srcId="{66072C6F-2FA0-4316-8729-942EE0AA5B06}" destId="{0FB928B1-F31D-4B21-BB9E-49252B2707C1}" srcOrd="0" destOrd="0" presId="urn:microsoft.com/office/officeart/2005/8/layout/chevron1"/>
    <dgm:cxn modelId="{7749C0BC-1296-444F-81A5-A403FA22D0CA}" srcId="{66072C6F-2FA0-4316-8729-942EE0AA5B06}" destId="{BF6FD273-C060-44A3-8576-3504D09C2CDD}" srcOrd="2" destOrd="0" parTransId="{6956243C-A7E3-4849-B3BA-B7E8157BC92A}" sibTransId="{7A900297-70D7-4E4B-AB72-484301A389FD}"/>
    <dgm:cxn modelId="{1E3364BE-F731-4E13-8671-ADE846AD4AD9}" type="presOf" srcId="{BFCA8068-24A3-4698-9455-5B96E8BF6B0B}" destId="{1D84A2D8-6F65-4E75-B418-9FCCAAC71060}" srcOrd="0" destOrd="0" presId="urn:microsoft.com/office/officeart/2005/8/layout/chevron1"/>
    <dgm:cxn modelId="{4F0ADFC0-37E2-427B-A8ED-B8096FC68DED}" type="presOf" srcId="{C4A85A9A-6E42-42E7-B697-36DDBF69F152}" destId="{9952E9B0-E613-499A-A81D-ADB08896FD47}" srcOrd="0" destOrd="0" presId="urn:microsoft.com/office/officeart/2005/8/layout/chevron1"/>
    <dgm:cxn modelId="{FE0FCAC6-7F4F-4299-9158-A8DBD06FC11E}" type="presOf" srcId="{3EBA8AD3-8D02-48B3-AECC-FA11D7EC83EC}" destId="{06F0CDD7-DEB7-4A8C-9347-3ADE4F5C2063}" srcOrd="0" destOrd="0" presId="urn:microsoft.com/office/officeart/2005/8/layout/chevron1"/>
    <dgm:cxn modelId="{3E7F8DD1-62A2-4C7A-8249-1AF10D35232C}" srcId="{66072C6F-2FA0-4316-8729-942EE0AA5B06}" destId="{3EBA8AD3-8D02-48B3-AECC-FA11D7EC83EC}" srcOrd="6" destOrd="0" parTransId="{75981058-14BD-45C4-9588-79C2D604C495}" sibTransId="{B89E78C7-4028-4E44-89A0-2D9BEBF20210}"/>
    <dgm:cxn modelId="{680E2FD8-37F0-431F-A7BF-78BB21E8AD93}" type="presOf" srcId="{E49AEE1C-981A-41BF-9B6E-7651D1F868E4}" destId="{57D52857-8320-4D57-BAFF-0FFF39B77B61}" srcOrd="0" destOrd="0" presId="urn:microsoft.com/office/officeart/2005/8/layout/chevron1"/>
    <dgm:cxn modelId="{4277C6BA-1614-4E0D-B38D-412D74572AA8}" type="presParOf" srcId="{0FB928B1-F31D-4B21-BB9E-49252B2707C1}" destId="{1D84A2D8-6F65-4E75-B418-9FCCAAC71060}" srcOrd="0" destOrd="0" presId="urn:microsoft.com/office/officeart/2005/8/layout/chevron1"/>
    <dgm:cxn modelId="{C1C0C0FA-42AA-4B86-8A81-93D0925D9FDF}" type="presParOf" srcId="{0FB928B1-F31D-4B21-BB9E-49252B2707C1}" destId="{FE07B788-50FE-4133-BCAF-7090F22AD60F}" srcOrd="1" destOrd="0" presId="urn:microsoft.com/office/officeart/2005/8/layout/chevron1"/>
    <dgm:cxn modelId="{B6DC9413-670F-4D16-AD1F-A51CB4E03DBD}" type="presParOf" srcId="{0FB928B1-F31D-4B21-BB9E-49252B2707C1}" destId="{57D52857-8320-4D57-BAFF-0FFF39B77B61}" srcOrd="2" destOrd="0" presId="urn:microsoft.com/office/officeart/2005/8/layout/chevron1"/>
    <dgm:cxn modelId="{289B4BE4-ABD5-4310-897F-172982986FDA}" type="presParOf" srcId="{0FB928B1-F31D-4B21-BB9E-49252B2707C1}" destId="{E89772EC-F96E-41A5-9791-B4E229850C87}" srcOrd="3" destOrd="0" presId="urn:microsoft.com/office/officeart/2005/8/layout/chevron1"/>
    <dgm:cxn modelId="{98EA3ED1-BE01-4DB7-8D08-084B525CBC85}" type="presParOf" srcId="{0FB928B1-F31D-4B21-BB9E-49252B2707C1}" destId="{A6BC36A0-133F-48D0-A861-4D8994D67185}" srcOrd="4" destOrd="0" presId="urn:microsoft.com/office/officeart/2005/8/layout/chevron1"/>
    <dgm:cxn modelId="{7101FA9C-3F00-4012-981E-610FB5219666}" type="presParOf" srcId="{0FB928B1-F31D-4B21-BB9E-49252B2707C1}" destId="{E012A83C-F4C0-41F4-B370-E620A7D878B9}" srcOrd="5" destOrd="0" presId="urn:microsoft.com/office/officeart/2005/8/layout/chevron1"/>
    <dgm:cxn modelId="{1B2BAF33-E603-48B9-8C7E-C71020F363E0}" type="presParOf" srcId="{0FB928B1-F31D-4B21-BB9E-49252B2707C1}" destId="{0A8E6C5B-C665-499E-95C0-C27551379158}" srcOrd="6" destOrd="0" presId="urn:microsoft.com/office/officeart/2005/8/layout/chevron1"/>
    <dgm:cxn modelId="{C08586F9-6E8C-4905-8265-A8C44C723233}" type="presParOf" srcId="{0FB928B1-F31D-4B21-BB9E-49252B2707C1}" destId="{778A8802-1FD4-4A50-B277-5CAD8DAB1ED3}" srcOrd="7" destOrd="0" presId="urn:microsoft.com/office/officeart/2005/8/layout/chevron1"/>
    <dgm:cxn modelId="{A0207CB3-6C0D-4D0E-91BD-7F1FB3AC6324}" type="presParOf" srcId="{0FB928B1-F31D-4B21-BB9E-49252B2707C1}" destId="{9952E9B0-E613-499A-A81D-ADB08896FD47}" srcOrd="8" destOrd="0" presId="urn:microsoft.com/office/officeart/2005/8/layout/chevron1"/>
    <dgm:cxn modelId="{125AA70B-9106-427E-8A35-C4437F2436A2}" type="presParOf" srcId="{0FB928B1-F31D-4B21-BB9E-49252B2707C1}" destId="{C7467B4F-9214-439B-B74C-B16A56A5190D}" srcOrd="9" destOrd="0" presId="urn:microsoft.com/office/officeart/2005/8/layout/chevron1"/>
    <dgm:cxn modelId="{55BD65DE-F7BD-452E-AA63-51A0C8F67F97}" type="presParOf" srcId="{0FB928B1-F31D-4B21-BB9E-49252B2707C1}" destId="{D0E2B0F8-671F-4BC5-8AB6-FADF220C03CB}" srcOrd="10" destOrd="0" presId="urn:microsoft.com/office/officeart/2005/8/layout/chevron1"/>
    <dgm:cxn modelId="{F2545A48-A3DE-4D47-AE0B-E194B930F518}" type="presParOf" srcId="{0FB928B1-F31D-4B21-BB9E-49252B2707C1}" destId="{0763AD54-09AD-4490-ABA7-DCEA0222F74F}" srcOrd="11" destOrd="0" presId="urn:microsoft.com/office/officeart/2005/8/layout/chevron1"/>
    <dgm:cxn modelId="{8120D2A5-2460-4269-8D94-70AD519AE530}" type="presParOf" srcId="{0FB928B1-F31D-4B21-BB9E-49252B2707C1}" destId="{06F0CDD7-DEB7-4A8C-9347-3ADE4F5C2063}" srcOrd="12" destOrd="0" presId="urn:microsoft.com/office/officeart/2005/8/layout/chevron1"/>
    <dgm:cxn modelId="{C780C163-45FF-4DD1-BA35-44B41E745751}" type="presParOf" srcId="{0FB928B1-F31D-4B21-BB9E-49252B2707C1}" destId="{13003E7B-C7E2-46D7-AC21-F0747009AD87}" srcOrd="13" destOrd="0" presId="urn:microsoft.com/office/officeart/2005/8/layout/chevron1"/>
    <dgm:cxn modelId="{83EC30AF-F2C4-4FA2-9132-44E9927CCD6B}" type="presParOf" srcId="{0FB928B1-F31D-4B21-BB9E-49252B2707C1}" destId="{090DDAC4-80F5-4DAD-9671-450F066D9487}" srcOrd="1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072C6F-2FA0-4316-8729-942EE0AA5B06}" type="doc">
      <dgm:prSet loTypeId="urn:microsoft.com/office/officeart/2005/8/layout/chevron1" loCatId="process" qsTypeId="urn:microsoft.com/office/officeart/2005/8/quickstyle/simple1" qsCatId="simple" csTypeId="urn:microsoft.com/office/officeart/2005/8/colors/accent1_2" csCatId="accent1" phldr="1"/>
      <dgm:spPr/>
    </dgm:pt>
    <dgm:pt modelId="{BFCA8068-24A3-4698-9455-5B96E8BF6B0B}">
      <dgm:prSet phldrT="[Tex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登入</a:t>
          </a:r>
          <a:endParaRPr lang="en-US" sz="1400" b="1" dirty="0">
            <a:latin typeface="微軟正黑體" panose="020B0604030504040204" pitchFamily="34" charset="-120"/>
            <a:ea typeface="微軟正黑體" panose="020B0604030504040204" pitchFamily="34" charset="-120"/>
          </a:endParaRPr>
        </a:p>
      </dgm:t>
    </dgm:pt>
    <dgm:pt modelId="{771687BC-D3F9-422A-B929-4DA1761BE25D}" type="parTrans" cxnId="{FE095070-B374-4919-BA1F-D89314688844}">
      <dgm:prSet/>
      <dgm:spPr/>
      <dgm:t>
        <a:bodyPr/>
        <a:lstStyle/>
        <a:p>
          <a:endParaRPr lang="en-US"/>
        </a:p>
      </dgm:t>
    </dgm:pt>
    <dgm:pt modelId="{4E6DA404-0CAE-4C50-9EE2-17625E84276F}" type="sibTrans" cxnId="{FE095070-B374-4919-BA1F-D89314688844}">
      <dgm:prSet/>
      <dgm:spPr/>
      <dgm:t>
        <a:bodyPr/>
        <a:lstStyle/>
        <a:p>
          <a:endParaRPr lang="en-US"/>
        </a:p>
      </dgm:t>
    </dgm:pt>
    <dgm:pt modelId="{E49AEE1C-981A-41BF-9B6E-7651D1F868E4}">
      <dgm:prSet phldrT="[Tex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遊戲前問卷</a:t>
          </a:r>
          <a:endParaRPr lang="en-US" sz="1400" b="1" dirty="0">
            <a:latin typeface="微軟正黑體" panose="020B0604030504040204" pitchFamily="34" charset="-120"/>
            <a:ea typeface="微軟正黑體" panose="020B0604030504040204" pitchFamily="34" charset="-120"/>
          </a:endParaRPr>
        </a:p>
      </dgm:t>
    </dgm:pt>
    <dgm:pt modelId="{19B9FA72-10B0-4B2D-B000-5695383FCE14}" type="parTrans" cxnId="{012DD144-6E37-42CB-9B83-5E0514BA4591}">
      <dgm:prSet/>
      <dgm:spPr/>
      <dgm:t>
        <a:bodyPr/>
        <a:lstStyle/>
        <a:p>
          <a:endParaRPr lang="en-US"/>
        </a:p>
      </dgm:t>
    </dgm:pt>
    <dgm:pt modelId="{3E1A250C-368C-4C63-A87D-8C9D8326707C}" type="sibTrans" cxnId="{012DD144-6E37-42CB-9B83-5E0514BA4591}">
      <dgm:prSet/>
      <dgm:spPr/>
      <dgm:t>
        <a:bodyPr/>
        <a:lstStyle/>
        <a:p>
          <a:endParaRPr lang="en-US"/>
        </a:p>
      </dgm:t>
    </dgm:pt>
    <dgm:pt modelId="{BF6FD273-C060-44A3-8576-3504D09C2CDD}">
      <dgm:prSet phldrT="[Text]" custT="1"/>
      <dgm:spPr>
        <a:solidFill>
          <a:srgbClr val="645F9B"/>
        </a:solidFill>
      </dgm:spPr>
      <dgm:t>
        <a:bodyPr/>
        <a:lstStyle/>
        <a:p>
          <a:r>
            <a:rPr lang="zh-TW" altLang="en-US" sz="1400" b="1" dirty="0">
              <a:latin typeface="微軟正黑體" panose="020B0604030504040204" pitchFamily="34" charset="-120"/>
              <a:ea typeface="微軟正黑體" panose="020B0604030504040204" pitchFamily="34" charset="-120"/>
            </a:rPr>
            <a:t>保險及</a:t>
          </a:r>
          <a:br>
            <a:rPr lang="en-US" altLang="zh-TW" sz="1400" b="1" dirty="0">
              <a:latin typeface="微軟正黑體" panose="020B0604030504040204" pitchFamily="34" charset="-120"/>
              <a:ea typeface="微軟正黑體" panose="020B0604030504040204" pitchFamily="34" charset="-120"/>
            </a:rPr>
          </a:br>
          <a:r>
            <a:rPr lang="zh-TW" altLang="en-US" sz="1400" b="1" dirty="0">
              <a:latin typeface="微軟正黑體" panose="020B0604030504040204" pitchFamily="34" charset="-120"/>
              <a:ea typeface="微軟正黑體" panose="020B0604030504040204" pitchFamily="34" charset="-120"/>
            </a:rPr>
            <a:t>定期存款</a:t>
          </a:r>
          <a:endParaRPr lang="en-US" sz="1400" b="1" dirty="0">
            <a:latin typeface="微軟正黑體" panose="020B0604030504040204" pitchFamily="34" charset="-120"/>
            <a:ea typeface="微軟正黑體" panose="020B0604030504040204" pitchFamily="34" charset="-120"/>
          </a:endParaRPr>
        </a:p>
      </dgm:t>
    </dgm:pt>
    <dgm:pt modelId="{6956243C-A7E3-4849-B3BA-B7E8157BC92A}" type="parTrans" cxnId="{7749C0BC-1296-444F-81A5-A403FA22D0CA}">
      <dgm:prSet/>
      <dgm:spPr/>
      <dgm:t>
        <a:bodyPr/>
        <a:lstStyle/>
        <a:p>
          <a:endParaRPr lang="en-US"/>
        </a:p>
      </dgm:t>
    </dgm:pt>
    <dgm:pt modelId="{7A900297-70D7-4E4B-AB72-484301A389FD}" type="sibTrans" cxnId="{7749C0BC-1296-444F-81A5-A403FA22D0CA}">
      <dgm:prSet/>
      <dgm:spPr/>
      <dgm:t>
        <a:bodyPr/>
        <a:lstStyle/>
        <a:p>
          <a:endParaRPr lang="en-US"/>
        </a:p>
      </dgm:t>
    </dgm:pt>
    <dgm:pt modelId="{5B7F1A91-04DF-4622-8D51-4DC6B122E64D}">
      <dgm:prSe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市場事件及股票交易</a:t>
          </a:r>
          <a:endParaRPr lang="en-US" sz="1400" b="1" dirty="0">
            <a:latin typeface="微軟正黑體" panose="020B0604030504040204" pitchFamily="34" charset="-120"/>
            <a:ea typeface="微軟正黑體" panose="020B0604030504040204" pitchFamily="34" charset="-120"/>
          </a:endParaRPr>
        </a:p>
      </dgm:t>
    </dgm:pt>
    <dgm:pt modelId="{E1E98ED0-0A0F-447C-BA59-E9AD55D09380}" type="parTrans" cxnId="{768C246F-000D-4968-828C-556B21621E98}">
      <dgm:prSet/>
      <dgm:spPr/>
      <dgm:t>
        <a:bodyPr/>
        <a:lstStyle/>
        <a:p>
          <a:endParaRPr lang="en-US"/>
        </a:p>
      </dgm:t>
    </dgm:pt>
    <dgm:pt modelId="{00277DC7-0E27-4C8C-B36F-E21D3B88CCAF}" type="sibTrans" cxnId="{768C246F-000D-4968-828C-556B21621E98}">
      <dgm:prSet/>
      <dgm:spPr/>
      <dgm:t>
        <a:bodyPr/>
        <a:lstStyle/>
        <a:p>
          <a:endParaRPr lang="en-US"/>
        </a:p>
      </dgm:t>
    </dgm:pt>
    <dgm:pt modelId="{C4A85A9A-6E42-42E7-B697-36DDBF69F152}">
      <dgm:prSe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個人事件</a:t>
          </a:r>
          <a:endParaRPr lang="en-US" sz="1400" b="1" dirty="0">
            <a:latin typeface="微軟正黑體" panose="020B0604030504040204" pitchFamily="34" charset="-120"/>
            <a:ea typeface="微軟正黑體" panose="020B0604030504040204" pitchFamily="34" charset="-120"/>
          </a:endParaRPr>
        </a:p>
      </dgm:t>
    </dgm:pt>
    <dgm:pt modelId="{E7D27E95-634E-4363-8E2D-B1AFB608D64F}" type="parTrans" cxnId="{6CFF4679-7047-442C-8BC7-408F63DF7316}">
      <dgm:prSet/>
      <dgm:spPr/>
      <dgm:t>
        <a:bodyPr/>
        <a:lstStyle/>
        <a:p>
          <a:endParaRPr lang="en-US"/>
        </a:p>
      </dgm:t>
    </dgm:pt>
    <dgm:pt modelId="{6D97B28A-71F7-4A69-AEF6-1DD525D12B7A}" type="sibTrans" cxnId="{6CFF4679-7047-442C-8BC7-408F63DF7316}">
      <dgm:prSet/>
      <dgm:spPr/>
      <dgm:t>
        <a:bodyPr/>
        <a:lstStyle/>
        <a:p>
          <a:endParaRPr lang="en-US"/>
        </a:p>
      </dgm:t>
    </dgm:pt>
    <dgm:pt modelId="{904632D3-F485-4E8F-A733-6EC8727BC316}">
      <dgm:prSe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排名</a:t>
          </a:r>
          <a:endParaRPr lang="en-US" sz="1400" b="1" dirty="0">
            <a:latin typeface="微軟正黑體" panose="020B0604030504040204" pitchFamily="34" charset="-120"/>
            <a:ea typeface="微軟正黑體" panose="020B0604030504040204" pitchFamily="34" charset="-120"/>
          </a:endParaRPr>
        </a:p>
      </dgm:t>
    </dgm:pt>
    <dgm:pt modelId="{DFA34CF4-812D-4223-AD9D-0D51E6F7B5C7}" type="parTrans" cxnId="{5E06D113-5F64-4C3C-8794-3C7226539958}">
      <dgm:prSet/>
      <dgm:spPr/>
      <dgm:t>
        <a:bodyPr/>
        <a:lstStyle/>
        <a:p>
          <a:endParaRPr lang="en-US"/>
        </a:p>
      </dgm:t>
    </dgm:pt>
    <dgm:pt modelId="{887714BB-7895-4170-BACD-DDE0E8929C61}" type="sibTrans" cxnId="{5E06D113-5F64-4C3C-8794-3C7226539958}">
      <dgm:prSet/>
      <dgm:spPr/>
      <dgm:t>
        <a:bodyPr/>
        <a:lstStyle/>
        <a:p>
          <a:endParaRPr lang="en-US"/>
        </a:p>
      </dgm:t>
    </dgm:pt>
    <dgm:pt modelId="{B22A72AA-B0B2-4FA7-B3C6-AB1199E01E97}">
      <dgm:prSe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總結</a:t>
          </a:r>
          <a:endParaRPr lang="en-US" sz="1400" b="1" dirty="0">
            <a:latin typeface="微軟正黑體" panose="020B0604030504040204" pitchFamily="34" charset="-120"/>
            <a:ea typeface="微軟正黑體" panose="020B0604030504040204" pitchFamily="34" charset="-120"/>
          </a:endParaRPr>
        </a:p>
      </dgm:t>
    </dgm:pt>
    <dgm:pt modelId="{E2B9494A-739A-47AE-9FD4-84EC3EB48700}" type="parTrans" cxnId="{A6608A11-C2F6-430F-8D38-D5C0F24709F4}">
      <dgm:prSet/>
      <dgm:spPr/>
      <dgm:t>
        <a:bodyPr/>
        <a:lstStyle/>
        <a:p>
          <a:endParaRPr lang="en-US"/>
        </a:p>
      </dgm:t>
    </dgm:pt>
    <dgm:pt modelId="{39B8D60D-A9B9-45A3-BDBB-5A2D5209EB42}" type="sibTrans" cxnId="{A6608A11-C2F6-430F-8D38-D5C0F24709F4}">
      <dgm:prSet/>
      <dgm:spPr/>
      <dgm:t>
        <a:bodyPr/>
        <a:lstStyle/>
        <a:p>
          <a:endParaRPr lang="en-US"/>
        </a:p>
      </dgm:t>
    </dgm:pt>
    <dgm:pt modelId="{3EBA8AD3-8D02-48B3-AECC-FA11D7EC83EC}">
      <dgm:prSe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遊戲後問卷</a:t>
          </a:r>
          <a:endParaRPr lang="en-US" sz="1400" b="1" dirty="0">
            <a:latin typeface="微軟正黑體" panose="020B0604030504040204" pitchFamily="34" charset="-120"/>
            <a:ea typeface="微軟正黑體" panose="020B0604030504040204" pitchFamily="34" charset="-120"/>
          </a:endParaRPr>
        </a:p>
      </dgm:t>
    </dgm:pt>
    <dgm:pt modelId="{75981058-14BD-45C4-9588-79C2D604C495}" type="parTrans" cxnId="{3E7F8DD1-62A2-4C7A-8249-1AF10D35232C}">
      <dgm:prSet/>
      <dgm:spPr/>
      <dgm:t>
        <a:bodyPr/>
        <a:lstStyle/>
        <a:p>
          <a:endParaRPr lang="en-US"/>
        </a:p>
      </dgm:t>
    </dgm:pt>
    <dgm:pt modelId="{B89E78C7-4028-4E44-89A0-2D9BEBF20210}" type="sibTrans" cxnId="{3E7F8DD1-62A2-4C7A-8249-1AF10D35232C}">
      <dgm:prSet/>
      <dgm:spPr/>
      <dgm:t>
        <a:bodyPr/>
        <a:lstStyle/>
        <a:p>
          <a:endParaRPr lang="en-US"/>
        </a:p>
      </dgm:t>
    </dgm:pt>
    <dgm:pt modelId="{0FB928B1-F31D-4B21-BB9E-49252B2707C1}" type="pres">
      <dgm:prSet presAssocID="{66072C6F-2FA0-4316-8729-942EE0AA5B06}" presName="Name0" presStyleCnt="0">
        <dgm:presLayoutVars>
          <dgm:dir/>
          <dgm:animLvl val="lvl"/>
          <dgm:resizeHandles val="exact"/>
        </dgm:presLayoutVars>
      </dgm:prSet>
      <dgm:spPr/>
    </dgm:pt>
    <dgm:pt modelId="{1D84A2D8-6F65-4E75-B418-9FCCAAC71060}" type="pres">
      <dgm:prSet presAssocID="{BFCA8068-24A3-4698-9455-5B96E8BF6B0B}" presName="parTxOnly" presStyleLbl="node1" presStyleIdx="0" presStyleCnt="8">
        <dgm:presLayoutVars>
          <dgm:chMax val="0"/>
          <dgm:chPref val="0"/>
          <dgm:bulletEnabled val="1"/>
        </dgm:presLayoutVars>
      </dgm:prSet>
      <dgm:spPr/>
    </dgm:pt>
    <dgm:pt modelId="{FE07B788-50FE-4133-BCAF-7090F22AD60F}" type="pres">
      <dgm:prSet presAssocID="{4E6DA404-0CAE-4C50-9EE2-17625E84276F}" presName="parTxOnlySpace" presStyleCnt="0"/>
      <dgm:spPr/>
    </dgm:pt>
    <dgm:pt modelId="{57D52857-8320-4D57-BAFF-0FFF39B77B61}" type="pres">
      <dgm:prSet presAssocID="{E49AEE1C-981A-41BF-9B6E-7651D1F868E4}" presName="parTxOnly" presStyleLbl="node1" presStyleIdx="1" presStyleCnt="8">
        <dgm:presLayoutVars>
          <dgm:chMax val="0"/>
          <dgm:chPref val="0"/>
          <dgm:bulletEnabled val="1"/>
        </dgm:presLayoutVars>
      </dgm:prSet>
      <dgm:spPr/>
    </dgm:pt>
    <dgm:pt modelId="{E89772EC-F96E-41A5-9791-B4E229850C87}" type="pres">
      <dgm:prSet presAssocID="{3E1A250C-368C-4C63-A87D-8C9D8326707C}" presName="parTxOnlySpace" presStyleCnt="0"/>
      <dgm:spPr/>
    </dgm:pt>
    <dgm:pt modelId="{A6BC36A0-133F-48D0-A861-4D8994D67185}" type="pres">
      <dgm:prSet presAssocID="{BF6FD273-C060-44A3-8576-3504D09C2CDD}" presName="parTxOnly" presStyleLbl="node1" presStyleIdx="2" presStyleCnt="8">
        <dgm:presLayoutVars>
          <dgm:chMax val="0"/>
          <dgm:chPref val="0"/>
          <dgm:bulletEnabled val="1"/>
        </dgm:presLayoutVars>
      </dgm:prSet>
      <dgm:spPr/>
    </dgm:pt>
    <dgm:pt modelId="{E012A83C-F4C0-41F4-B370-E620A7D878B9}" type="pres">
      <dgm:prSet presAssocID="{7A900297-70D7-4E4B-AB72-484301A389FD}" presName="parTxOnlySpace" presStyleCnt="0"/>
      <dgm:spPr/>
    </dgm:pt>
    <dgm:pt modelId="{0A8E6C5B-C665-499E-95C0-C27551379158}" type="pres">
      <dgm:prSet presAssocID="{5B7F1A91-04DF-4622-8D51-4DC6B122E64D}" presName="parTxOnly" presStyleLbl="node1" presStyleIdx="3" presStyleCnt="8">
        <dgm:presLayoutVars>
          <dgm:chMax val="0"/>
          <dgm:chPref val="0"/>
          <dgm:bulletEnabled val="1"/>
        </dgm:presLayoutVars>
      </dgm:prSet>
      <dgm:spPr/>
    </dgm:pt>
    <dgm:pt modelId="{778A8802-1FD4-4A50-B277-5CAD8DAB1ED3}" type="pres">
      <dgm:prSet presAssocID="{00277DC7-0E27-4C8C-B36F-E21D3B88CCAF}" presName="parTxOnlySpace" presStyleCnt="0"/>
      <dgm:spPr/>
    </dgm:pt>
    <dgm:pt modelId="{9952E9B0-E613-499A-A81D-ADB08896FD47}" type="pres">
      <dgm:prSet presAssocID="{C4A85A9A-6E42-42E7-B697-36DDBF69F152}" presName="parTxOnly" presStyleLbl="node1" presStyleIdx="4" presStyleCnt="8">
        <dgm:presLayoutVars>
          <dgm:chMax val="0"/>
          <dgm:chPref val="0"/>
          <dgm:bulletEnabled val="1"/>
        </dgm:presLayoutVars>
      </dgm:prSet>
      <dgm:spPr/>
    </dgm:pt>
    <dgm:pt modelId="{C7467B4F-9214-439B-B74C-B16A56A5190D}" type="pres">
      <dgm:prSet presAssocID="{6D97B28A-71F7-4A69-AEF6-1DD525D12B7A}" presName="parTxOnlySpace" presStyleCnt="0"/>
      <dgm:spPr/>
    </dgm:pt>
    <dgm:pt modelId="{D0E2B0F8-671F-4BC5-8AB6-FADF220C03CB}" type="pres">
      <dgm:prSet presAssocID="{904632D3-F485-4E8F-A733-6EC8727BC316}" presName="parTxOnly" presStyleLbl="node1" presStyleIdx="5" presStyleCnt="8">
        <dgm:presLayoutVars>
          <dgm:chMax val="0"/>
          <dgm:chPref val="0"/>
          <dgm:bulletEnabled val="1"/>
        </dgm:presLayoutVars>
      </dgm:prSet>
      <dgm:spPr/>
    </dgm:pt>
    <dgm:pt modelId="{0763AD54-09AD-4490-ABA7-DCEA0222F74F}" type="pres">
      <dgm:prSet presAssocID="{887714BB-7895-4170-BACD-DDE0E8929C61}" presName="parTxOnlySpace" presStyleCnt="0"/>
      <dgm:spPr/>
    </dgm:pt>
    <dgm:pt modelId="{06F0CDD7-DEB7-4A8C-9347-3ADE4F5C2063}" type="pres">
      <dgm:prSet presAssocID="{3EBA8AD3-8D02-48B3-AECC-FA11D7EC83EC}" presName="parTxOnly" presStyleLbl="node1" presStyleIdx="6" presStyleCnt="8">
        <dgm:presLayoutVars>
          <dgm:chMax val="0"/>
          <dgm:chPref val="0"/>
          <dgm:bulletEnabled val="1"/>
        </dgm:presLayoutVars>
      </dgm:prSet>
      <dgm:spPr/>
    </dgm:pt>
    <dgm:pt modelId="{13003E7B-C7E2-46D7-AC21-F0747009AD87}" type="pres">
      <dgm:prSet presAssocID="{B89E78C7-4028-4E44-89A0-2D9BEBF20210}" presName="parTxOnlySpace" presStyleCnt="0"/>
      <dgm:spPr/>
    </dgm:pt>
    <dgm:pt modelId="{090DDAC4-80F5-4DAD-9671-450F066D9487}" type="pres">
      <dgm:prSet presAssocID="{B22A72AA-B0B2-4FA7-B3C6-AB1199E01E97}" presName="parTxOnly" presStyleLbl="node1" presStyleIdx="7" presStyleCnt="8">
        <dgm:presLayoutVars>
          <dgm:chMax val="0"/>
          <dgm:chPref val="0"/>
          <dgm:bulletEnabled val="1"/>
        </dgm:presLayoutVars>
      </dgm:prSet>
      <dgm:spPr/>
    </dgm:pt>
  </dgm:ptLst>
  <dgm:cxnLst>
    <dgm:cxn modelId="{A6608A11-C2F6-430F-8D38-D5C0F24709F4}" srcId="{66072C6F-2FA0-4316-8729-942EE0AA5B06}" destId="{B22A72AA-B0B2-4FA7-B3C6-AB1199E01E97}" srcOrd="7" destOrd="0" parTransId="{E2B9494A-739A-47AE-9FD4-84EC3EB48700}" sibTransId="{39B8D60D-A9B9-45A3-BDBB-5A2D5209EB42}"/>
    <dgm:cxn modelId="{5E06D113-5F64-4C3C-8794-3C7226539958}" srcId="{66072C6F-2FA0-4316-8729-942EE0AA5B06}" destId="{904632D3-F485-4E8F-A733-6EC8727BC316}" srcOrd="5" destOrd="0" parTransId="{DFA34CF4-812D-4223-AD9D-0D51E6F7B5C7}" sibTransId="{887714BB-7895-4170-BACD-DDE0E8929C61}"/>
    <dgm:cxn modelId="{8F89741C-3E4A-4093-914E-EE6955980B04}" type="presOf" srcId="{BF6FD273-C060-44A3-8576-3504D09C2CDD}" destId="{A6BC36A0-133F-48D0-A861-4D8994D67185}" srcOrd="0" destOrd="0" presId="urn:microsoft.com/office/officeart/2005/8/layout/chevron1"/>
    <dgm:cxn modelId="{CDD3E420-F29A-4509-AB72-7E9E4017CCC2}" type="presOf" srcId="{B22A72AA-B0B2-4FA7-B3C6-AB1199E01E97}" destId="{090DDAC4-80F5-4DAD-9671-450F066D9487}" srcOrd="0" destOrd="0" presId="urn:microsoft.com/office/officeart/2005/8/layout/chevron1"/>
    <dgm:cxn modelId="{012DD144-6E37-42CB-9B83-5E0514BA4591}" srcId="{66072C6F-2FA0-4316-8729-942EE0AA5B06}" destId="{E49AEE1C-981A-41BF-9B6E-7651D1F868E4}" srcOrd="1" destOrd="0" parTransId="{19B9FA72-10B0-4B2D-B000-5695383FCE14}" sibTransId="{3E1A250C-368C-4C63-A87D-8C9D8326707C}"/>
    <dgm:cxn modelId="{768C246F-000D-4968-828C-556B21621E98}" srcId="{66072C6F-2FA0-4316-8729-942EE0AA5B06}" destId="{5B7F1A91-04DF-4622-8D51-4DC6B122E64D}" srcOrd="3" destOrd="0" parTransId="{E1E98ED0-0A0F-447C-BA59-E9AD55D09380}" sibTransId="{00277DC7-0E27-4C8C-B36F-E21D3B88CCAF}"/>
    <dgm:cxn modelId="{FE095070-B374-4919-BA1F-D89314688844}" srcId="{66072C6F-2FA0-4316-8729-942EE0AA5B06}" destId="{BFCA8068-24A3-4698-9455-5B96E8BF6B0B}" srcOrd="0" destOrd="0" parTransId="{771687BC-D3F9-422A-B929-4DA1761BE25D}" sibTransId="{4E6DA404-0CAE-4C50-9EE2-17625E84276F}"/>
    <dgm:cxn modelId="{6CFF4679-7047-442C-8BC7-408F63DF7316}" srcId="{66072C6F-2FA0-4316-8729-942EE0AA5B06}" destId="{C4A85A9A-6E42-42E7-B697-36DDBF69F152}" srcOrd="4" destOrd="0" parTransId="{E7D27E95-634E-4363-8E2D-B1AFB608D64F}" sibTransId="{6D97B28A-71F7-4A69-AEF6-1DD525D12B7A}"/>
    <dgm:cxn modelId="{C9A3D8A0-2FDB-43A1-8829-9D6531B4675B}" type="presOf" srcId="{904632D3-F485-4E8F-A733-6EC8727BC316}" destId="{D0E2B0F8-671F-4BC5-8AB6-FADF220C03CB}" srcOrd="0" destOrd="0" presId="urn:microsoft.com/office/officeart/2005/8/layout/chevron1"/>
    <dgm:cxn modelId="{0FD5E7A7-7598-47A2-8D4B-8DF25254305E}" type="presOf" srcId="{5B7F1A91-04DF-4622-8D51-4DC6B122E64D}" destId="{0A8E6C5B-C665-499E-95C0-C27551379158}" srcOrd="0" destOrd="0" presId="urn:microsoft.com/office/officeart/2005/8/layout/chevron1"/>
    <dgm:cxn modelId="{485586AC-5D7D-48F7-AE8C-E44AC0C75314}" type="presOf" srcId="{66072C6F-2FA0-4316-8729-942EE0AA5B06}" destId="{0FB928B1-F31D-4B21-BB9E-49252B2707C1}" srcOrd="0" destOrd="0" presId="urn:microsoft.com/office/officeart/2005/8/layout/chevron1"/>
    <dgm:cxn modelId="{7749C0BC-1296-444F-81A5-A403FA22D0CA}" srcId="{66072C6F-2FA0-4316-8729-942EE0AA5B06}" destId="{BF6FD273-C060-44A3-8576-3504D09C2CDD}" srcOrd="2" destOrd="0" parTransId="{6956243C-A7E3-4849-B3BA-B7E8157BC92A}" sibTransId="{7A900297-70D7-4E4B-AB72-484301A389FD}"/>
    <dgm:cxn modelId="{1E3364BE-F731-4E13-8671-ADE846AD4AD9}" type="presOf" srcId="{BFCA8068-24A3-4698-9455-5B96E8BF6B0B}" destId="{1D84A2D8-6F65-4E75-B418-9FCCAAC71060}" srcOrd="0" destOrd="0" presId="urn:microsoft.com/office/officeart/2005/8/layout/chevron1"/>
    <dgm:cxn modelId="{4F0ADFC0-37E2-427B-A8ED-B8096FC68DED}" type="presOf" srcId="{C4A85A9A-6E42-42E7-B697-36DDBF69F152}" destId="{9952E9B0-E613-499A-A81D-ADB08896FD47}" srcOrd="0" destOrd="0" presId="urn:microsoft.com/office/officeart/2005/8/layout/chevron1"/>
    <dgm:cxn modelId="{FE0FCAC6-7F4F-4299-9158-A8DBD06FC11E}" type="presOf" srcId="{3EBA8AD3-8D02-48B3-AECC-FA11D7EC83EC}" destId="{06F0CDD7-DEB7-4A8C-9347-3ADE4F5C2063}" srcOrd="0" destOrd="0" presId="urn:microsoft.com/office/officeart/2005/8/layout/chevron1"/>
    <dgm:cxn modelId="{3E7F8DD1-62A2-4C7A-8249-1AF10D35232C}" srcId="{66072C6F-2FA0-4316-8729-942EE0AA5B06}" destId="{3EBA8AD3-8D02-48B3-AECC-FA11D7EC83EC}" srcOrd="6" destOrd="0" parTransId="{75981058-14BD-45C4-9588-79C2D604C495}" sibTransId="{B89E78C7-4028-4E44-89A0-2D9BEBF20210}"/>
    <dgm:cxn modelId="{680E2FD8-37F0-431F-A7BF-78BB21E8AD93}" type="presOf" srcId="{E49AEE1C-981A-41BF-9B6E-7651D1F868E4}" destId="{57D52857-8320-4D57-BAFF-0FFF39B77B61}" srcOrd="0" destOrd="0" presId="urn:microsoft.com/office/officeart/2005/8/layout/chevron1"/>
    <dgm:cxn modelId="{4277C6BA-1614-4E0D-B38D-412D74572AA8}" type="presParOf" srcId="{0FB928B1-F31D-4B21-BB9E-49252B2707C1}" destId="{1D84A2D8-6F65-4E75-B418-9FCCAAC71060}" srcOrd="0" destOrd="0" presId="urn:microsoft.com/office/officeart/2005/8/layout/chevron1"/>
    <dgm:cxn modelId="{C1C0C0FA-42AA-4B86-8A81-93D0925D9FDF}" type="presParOf" srcId="{0FB928B1-F31D-4B21-BB9E-49252B2707C1}" destId="{FE07B788-50FE-4133-BCAF-7090F22AD60F}" srcOrd="1" destOrd="0" presId="urn:microsoft.com/office/officeart/2005/8/layout/chevron1"/>
    <dgm:cxn modelId="{B6DC9413-670F-4D16-AD1F-A51CB4E03DBD}" type="presParOf" srcId="{0FB928B1-F31D-4B21-BB9E-49252B2707C1}" destId="{57D52857-8320-4D57-BAFF-0FFF39B77B61}" srcOrd="2" destOrd="0" presId="urn:microsoft.com/office/officeart/2005/8/layout/chevron1"/>
    <dgm:cxn modelId="{289B4BE4-ABD5-4310-897F-172982986FDA}" type="presParOf" srcId="{0FB928B1-F31D-4B21-BB9E-49252B2707C1}" destId="{E89772EC-F96E-41A5-9791-B4E229850C87}" srcOrd="3" destOrd="0" presId="urn:microsoft.com/office/officeart/2005/8/layout/chevron1"/>
    <dgm:cxn modelId="{98EA3ED1-BE01-4DB7-8D08-084B525CBC85}" type="presParOf" srcId="{0FB928B1-F31D-4B21-BB9E-49252B2707C1}" destId="{A6BC36A0-133F-48D0-A861-4D8994D67185}" srcOrd="4" destOrd="0" presId="urn:microsoft.com/office/officeart/2005/8/layout/chevron1"/>
    <dgm:cxn modelId="{7101FA9C-3F00-4012-981E-610FB5219666}" type="presParOf" srcId="{0FB928B1-F31D-4B21-BB9E-49252B2707C1}" destId="{E012A83C-F4C0-41F4-B370-E620A7D878B9}" srcOrd="5" destOrd="0" presId="urn:microsoft.com/office/officeart/2005/8/layout/chevron1"/>
    <dgm:cxn modelId="{1B2BAF33-E603-48B9-8C7E-C71020F363E0}" type="presParOf" srcId="{0FB928B1-F31D-4B21-BB9E-49252B2707C1}" destId="{0A8E6C5B-C665-499E-95C0-C27551379158}" srcOrd="6" destOrd="0" presId="urn:microsoft.com/office/officeart/2005/8/layout/chevron1"/>
    <dgm:cxn modelId="{C08586F9-6E8C-4905-8265-A8C44C723233}" type="presParOf" srcId="{0FB928B1-F31D-4B21-BB9E-49252B2707C1}" destId="{778A8802-1FD4-4A50-B277-5CAD8DAB1ED3}" srcOrd="7" destOrd="0" presId="urn:microsoft.com/office/officeart/2005/8/layout/chevron1"/>
    <dgm:cxn modelId="{A0207CB3-6C0D-4D0E-91BD-7F1FB3AC6324}" type="presParOf" srcId="{0FB928B1-F31D-4B21-BB9E-49252B2707C1}" destId="{9952E9B0-E613-499A-A81D-ADB08896FD47}" srcOrd="8" destOrd="0" presId="urn:microsoft.com/office/officeart/2005/8/layout/chevron1"/>
    <dgm:cxn modelId="{125AA70B-9106-427E-8A35-C4437F2436A2}" type="presParOf" srcId="{0FB928B1-F31D-4B21-BB9E-49252B2707C1}" destId="{C7467B4F-9214-439B-B74C-B16A56A5190D}" srcOrd="9" destOrd="0" presId="urn:microsoft.com/office/officeart/2005/8/layout/chevron1"/>
    <dgm:cxn modelId="{55BD65DE-F7BD-452E-AA63-51A0C8F67F97}" type="presParOf" srcId="{0FB928B1-F31D-4B21-BB9E-49252B2707C1}" destId="{D0E2B0F8-671F-4BC5-8AB6-FADF220C03CB}" srcOrd="10" destOrd="0" presId="urn:microsoft.com/office/officeart/2005/8/layout/chevron1"/>
    <dgm:cxn modelId="{F2545A48-A3DE-4D47-AE0B-E194B930F518}" type="presParOf" srcId="{0FB928B1-F31D-4B21-BB9E-49252B2707C1}" destId="{0763AD54-09AD-4490-ABA7-DCEA0222F74F}" srcOrd="11" destOrd="0" presId="urn:microsoft.com/office/officeart/2005/8/layout/chevron1"/>
    <dgm:cxn modelId="{8120D2A5-2460-4269-8D94-70AD519AE530}" type="presParOf" srcId="{0FB928B1-F31D-4B21-BB9E-49252B2707C1}" destId="{06F0CDD7-DEB7-4A8C-9347-3ADE4F5C2063}" srcOrd="12" destOrd="0" presId="urn:microsoft.com/office/officeart/2005/8/layout/chevron1"/>
    <dgm:cxn modelId="{C780C163-45FF-4DD1-BA35-44B41E745751}" type="presParOf" srcId="{0FB928B1-F31D-4B21-BB9E-49252B2707C1}" destId="{13003E7B-C7E2-46D7-AC21-F0747009AD87}" srcOrd="13" destOrd="0" presId="urn:microsoft.com/office/officeart/2005/8/layout/chevron1"/>
    <dgm:cxn modelId="{83EC30AF-F2C4-4FA2-9132-44E9927CCD6B}" type="presParOf" srcId="{0FB928B1-F31D-4B21-BB9E-49252B2707C1}" destId="{090DDAC4-80F5-4DAD-9671-450F066D9487}" srcOrd="1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072C6F-2FA0-4316-8729-942EE0AA5B06}" type="doc">
      <dgm:prSet loTypeId="urn:microsoft.com/office/officeart/2005/8/layout/chevron1" loCatId="process" qsTypeId="urn:microsoft.com/office/officeart/2005/8/quickstyle/simple1" qsCatId="simple" csTypeId="urn:microsoft.com/office/officeart/2005/8/colors/accent1_2" csCatId="accent1" phldr="1"/>
      <dgm:spPr/>
    </dgm:pt>
    <dgm:pt modelId="{BFCA8068-24A3-4698-9455-5B96E8BF6B0B}">
      <dgm:prSet phldrT="[Tex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登入</a:t>
          </a:r>
          <a:endParaRPr lang="en-US" sz="1400" b="1" dirty="0">
            <a:latin typeface="微軟正黑體" panose="020B0604030504040204" pitchFamily="34" charset="-120"/>
            <a:ea typeface="微軟正黑體" panose="020B0604030504040204" pitchFamily="34" charset="-120"/>
          </a:endParaRPr>
        </a:p>
      </dgm:t>
    </dgm:pt>
    <dgm:pt modelId="{771687BC-D3F9-422A-B929-4DA1761BE25D}" type="parTrans" cxnId="{FE095070-B374-4919-BA1F-D89314688844}">
      <dgm:prSet/>
      <dgm:spPr/>
      <dgm:t>
        <a:bodyPr/>
        <a:lstStyle/>
        <a:p>
          <a:endParaRPr lang="en-US"/>
        </a:p>
      </dgm:t>
    </dgm:pt>
    <dgm:pt modelId="{4E6DA404-0CAE-4C50-9EE2-17625E84276F}" type="sibTrans" cxnId="{FE095070-B374-4919-BA1F-D89314688844}">
      <dgm:prSet/>
      <dgm:spPr/>
      <dgm:t>
        <a:bodyPr/>
        <a:lstStyle/>
        <a:p>
          <a:endParaRPr lang="en-US"/>
        </a:p>
      </dgm:t>
    </dgm:pt>
    <dgm:pt modelId="{E49AEE1C-981A-41BF-9B6E-7651D1F868E4}">
      <dgm:prSet phldrT="[Tex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遊戲前問卷</a:t>
          </a:r>
          <a:endParaRPr lang="en-US" sz="1400" b="1" dirty="0">
            <a:latin typeface="微軟正黑體" panose="020B0604030504040204" pitchFamily="34" charset="-120"/>
            <a:ea typeface="微軟正黑體" panose="020B0604030504040204" pitchFamily="34" charset="-120"/>
          </a:endParaRPr>
        </a:p>
      </dgm:t>
    </dgm:pt>
    <dgm:pt modelId="{19B9FA72-10B0-4B2D-B000-5695383FCE14}" type="parTrans" cxnId="{012DD144-6E37-42CB-9B83-5E0514BA4591}">
      <dgm:prSet/>
      <dgm:spPr/>
      <dgm:t>
        <a:bodyPr/>
        <a:lstStyle/>
        <a:p>
          <a:endParaRPr lang="en-US"/>
        </a:p>
      </dgm:t>
    </dgm:pt>
    <dgm:pt modelId="{3E1A250C-368C-4C63-A87D-8C9D8326707C}" type="sibTrans" cxnId="{012DD144-6E37-42CB-9B83-5E0514BA4591}">
      <dgm:prSet/>
      <dgm:spPr/>
      <dgm:t>
        <a:bodyPr/>
        <a:lstStyle/>
        <a:p>
          <a:endParaRPr lang="en-US"/>
        </a:p>
      </dgm:t>
    </dgm:pt>
    <dgm:pt modelId="{BF6FD273-C060-44A3-8576-3504D09C2CDD}">
      <dgm:prSet phldrT="[Tex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保險及</a:t>
          </a:r>
          <a:br>
            <a:rPr lang="en-US" altLang="zh-TW" sz="1400" b="1" dirty="0">
              <a:latin typeface="微軟正黑體" panose="020B0604030504040204" pitchFamily="34" charset="-120"/>
              <a:ea typeface="微軟正黑體" panose="020B0604030504040204" pitchFamily="34" charset="-120"/>
            </a:rPr>
          </a:br>
          <a:r>
            <a:rPr lang="zh-TW" altLang="en-US" sz="1400" b="1" dirty="0">
              <a:latin typeface="微軟正黑體" panose="020B0604030504040204" pitchFamily="34" charset="-120"/>
              <a:ea typeface="微軟正黑體" panose="020B0604030504040204" pitchFamily="34" charset="-120"/>
            </a:rPr>
            <a:t>定期存款</a:t>
          </a:r>
          <a:endParaRPr lang="en-US" sz="1400" b="1" dirty="0">
            <a:latin typeface="微軟正黑體" panose="020B0604030504040204" pitchFamily="34" charset="-120"/>
            <a:ea typeface="微軟正黑體" panose="020B0604030504040204" pitchFamily="34" charset="-120"/>
          </a:endParaRPr>
        </a:p>
      </dgm:t>
    </dgm:pt>
    <dgm:pt modelId="{6956243C-A7E3-4849-B3BA-B7E8157BC92A}" type="parTrans" cxnId="{7749C0BC-1296-444F-81A5-A403FA22D0CA}">
      <dgm:prSet/>
      <dgm:spPr/>
      <dgm:t>
        <a:bodyPr/>
        <a:lstStyle/>
        <a:p>
          <a:endParaRPr lang="en-US"/>
        </a:p>
      </dgm:t>
    </dgm:pt>
    <dgm:pt modelId="{7A900297-70D7-4E4B-AB72-484301A389FD}" type="sibTrans" cxnId="{7749C0BC-1296-444F-81A5-A403FA22D0CA}">
      <dgm:prSet/>
      <dgm:spPr/>
      <dgm:t>
        <a:bodyPr/>
        <a:lstStyle/>
        <a:p>
          <a:endParaRPr lang="en-US"/>
        </a:p>
      </dgm:t>
    </dgm:pt>
    <dgm:pt modelId="{5B7F1A91-04DF-4622-8D51-4DC6B122E64D}">
      <dgm:prSet custT="1"/>
      <dgm:spPr>
        <a:solidFill>
          <a:srgbClr val="645F9B"/>
        </a:solidFill>
      </dgm:spPr>
      <dgm:t>
        <a:bodyPr/>
        <a:lstStyle/>
        <a:p>
          <a:r>
            <a:rPr lang="zh-TW" altLang="en-US" sz="1400" b="1" dirty="0">
              <a:latin typeface="微軟正黑體" panose="020B0604030504040204" pitchFamily="34" charset="-120"/>
              <a:ea typeface="微軟正黑體" panose="020B0604030504040204" pitchFamily="34" charset="-120"/>
            </a:rPr>
            <a:t>市場事件及股票交易</a:t>
          </a:r>
          <a:endParaRPr lang="en-US" sz="1400" b="1" dirty="0">
            <a:latin typeface="微軟正黑體" panose="020B0604030504040204" pitchFamily="34" charset="-120"/>
            <a:ea typeface="微軟正黑體" panose="020B0604030504040204" pitchFamily="34" charset="-120"/>
          </a:endParaRPr>
        </a:p>
      </dgm:t>
    </dgm:pt>
    <dgm:pt modelId="{E1E98ED0-0A0F-447C-BA59-E9AD55D09380}" type="parTrans" cxnId="{768C246F-000D-4968-828C-556B21621E98}">
      <dgm:prSet/>
      <dgm:spPr/>
      <dgm:t>
        <a:bodyPr/>
        <a:lstStyle/>
        <a:p>
          <a:endParaRPr lang="en-US"/>
        </a:p>
      </dgm:t>
    </dgm:pt>
    <dgm:pt modelId="{00277DC7-0E27-4C8C-B36F-E21D3B88CCAF}" type="sibTrans" cxnId="{768C246F-000D-4968-828C-556B21621E98}">
      <dgm:prSet/>
      <dgm:spPr/>
      <dgm:t>
        <a:bodyPr/>
        <a:lstStyle/>
        <a:p>
          <a:endParaRPr lang="en-US"/>
        </a:p>
      </dgm:t>
    </dgm:pt>
    <dgm:pt modelId="{C4A85A9A-6E42-42E7-B697-36DDBF69F152}">
      <dgm:prSe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個人事件</a:t>
          </a:r>
          <a:endParaRPr lang="en-US" sz="1400" b="1" dirty="0">
            <a:latin typeface="微軟正黑體" panose="020B0604030504040204" pitchFamily="34" charset="-120"/>
            <a:ea typeface="微軟正黑體" panose="020B0604030504040204" pitchFamily="34" charset="-120"/>
          </a:endParaRPr>
        </a:p>
      </dgm:t>
    </dgm:pt>
    <dgm:pt modelId="{E7D27E95-634E-4363-8E2D-B1AFB608D64F}" type="parTrans" cxnId="{6CFF4679-7047-442C-8BC7-408F63DF7316}">
      <dgm:prSet/>
      <dgm:spPr/>
      <dgm:t>
        <a:bodyPr/>
        <a:lstStyle/>
        <a:p>
          <a:endParaRPr lang="en-US"/>
        </a:p>
      </dgm:t>
    </dgm:pt>
    <dgm:pt modelId="{6D97B28A-71F7-4A69-AEF6-1DD525D12B7A}" type="sibTrans" cxnId="{6CFF4679-7047-442C-8BC7-408F63DF7316}">
      <dgm:prSet/>
      <dgm:spPr/>
      <dgm:t>
        <a:bodyPr/>
        <a:lstStyle/>
        <a:p>
          <a:endParaRPr lang="en-US"/>
        </a:p>
      </dgm:t>
    </dgm:pt>
    <dgm:pt modelId="{904632D3-F485-4E8F-A733-6EC8727BC316}">
      <dgm:prSe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排名</a:t>
          </a:r>
          <a:endParaRPr lang="en-US" sz="1400" b="1" dirty="0">
            <a:latin typeface="微軟正黑體" panose="020B0604030504040204" pitchFamily="34" charset="-120"/>
            <a:ea typeface="微軟正黑體" panose="020B0604030504040204" pitchFamily="34" charset="-120"/>
          </a:endParaRPr>
        </a:p>
      </dgm:t>
    </dgm:pt>
    <dgm:pt modelId="{DFA34CF4-812D-4223-AD9D-0D51E6F7B5C7}" type="parTrans" cxnId="{5E06D113-5F64-4C3C-8794-3C7226539958}">
      <dgm:prSet/>
      <dgm:spPr/>
      <dgm:t>
        <a:bodyPr/>
        <a:lstStyle/>
        <a:p>
          <a:endParaRPr lang="en-US"/>
        </a:p>
      </dgm:t>
    </dgm:pt>
    <dgm:pt modelId="{887714BB-7895-4170-BACD-DDE0E8929C61}" type="sibTrans" cxnId="{5E06D113-5F64-4C3C-8794-3C7226539958}">
      <dgm:prSet/>
      <dgm:spPr/>
      <dgm:t>
        <a:bodyPr/>
        <a:lstStyle/>
        <a:p>
          <a:endParaRPr lang="en-US"/>
        </a:p>
      </dgm:t>
    </dgm:pt>
    <dgm:pt modelId="{B22A72AA-B0B2-4FA7-B3C6-AB1199E01E97}">
      <dgm:prSe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總結</a:t>
          </a:r>
          <a:endParaRPr lang="en-US" sz="1400" b="1" dirty="0">
            <a:latin typeface="微軟正黑體" panose="020B0604030504040204" pitchFamily="34" charset="-120"/>
            <a:ea typeface="微軟正黑體" panose="020B0604030504040204" pitchFamily="34" charset="-120"/>
          </a:endParaRPr>
        </a:p>
      </dgm:t>
    </dgm:pt>
    <dgm:pt modelId="{E2B9494A-739A-47AE-9FD4-84EC3EB48700}" type="parTrans" cxnId="{A6608A11-C2F6-430F-8D38-D5C0F24709F4}">
      <dgm:prSet/>
      <dgm:spPr/>
      <dgm:t>
        <a:bodyPr/>
        <a:lstStyle/>
        <a:p>
          <a:endParaRPr lang="en-US"/>
        </a:p>
      </dgm:t>
    </dgm:pt>
    <dgm:pt modelId="{39B8D60D-A9B9-45A3-BDBB-5A2D5209EB42}" type="sibTrans" cxnId="{A6608A11-C2F6-430F-8D38-D5C0F24709F4}">
      <dgm:prSet/>
      <dgm:spPr/>
      <dgm:t>
        <a:bodyPr/>
        <a:lstStyle/>
        <a:p>
          <a:endParaRPr lang="en-US"/>
        </a:p>
      </dgm:t>
    </dgm:pt>
    <dgm:pt modelId="{3EBA8AD3-8D02-48B3-AECC-FA11D7EC83EC}">
      <dgm:prSe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遊戲後問卷</a:t>
          </a:r>
          <a:endParaRPr lang="en-US" sz="1400" b="1" dirty="0">
            <a:latin typeface="微軟正黑體" panose="020B0604030504040204" pitchFamily="34" charset="-120"/>
            <a:ea typeface="微軟正黑體" panose="020B0604030504040204" pitchFamily="34" charset="-120"/>
          </a:endParaRPr>
        </a:p>
      </dgm:t>
    </dgm:pt>
    <dgm:pt modelId="{75981058-14BD-45C4-9588-79C2D604C495}" type="parTrans" cxnId="{3E7F8DD1-62A2-4C7A-8249-1AF10D35232C}">
      <dgm:prSet/>
      <dgm:spPr/>
      <dgm:t>
        <a:bodyPr/>
        <a:lstStyle/>
        <a:p>
          <a:endParaRPr lang="en-US"/>
        </a:p>
      </dgm:t>
    </dgm:pt>
    <dgm:pt modelId="{B89E78C7-4028-4E44-89A0-2D9BEBF20210}" type="sibTrans" cxnId="{3E7F8DD1-62A2-4C7A-8249-1AF10D35232C}">
      <dgm:prSet/>
      <dgm:spPr/>
      <dgm:t>
        <a:bodyPr/>
        <a:lstStyle/>
        <a:p>
          <a:endParaRPr lang="en-US"/>
        </a:p>
      </dgm:t>
    </dgm:pt>
    <dgm:pt modelId="{0FB928B1-F31D-4B21-BB9E-49252B2707C1}" type="pres">
      <dgm:prSet presAssocID="{66072C6F-2FA0-4316-8729-942EE0AA5B06}" presName="Name0" presStyleCnt="0">
        <dgm:presLayoutVars>
          <dgm:dir/>
          <dgm:animLvl val="lvl"/>
          <dgm:resizeHandles val="exact"/>
        </dgm:presLayoutVars>
      </dgm:prSet>
      <dgm:spPr/>
    </dgm:pt>
    <dgm:pt modelId="{1D84A2D8-6F65-4E75-B418-9FCCAAC71060}" type="pres">
      <dgm:prSet presAssocID="{BFCA8068-24A3-4698-9455-5B96E8BF6B0B}" presName="parTxOnly" presStyleLbl="node1" presStyleIdx="0" presStyleCnt="8">
        <dgm:presLayoutVars>
          <dgm:chMax val="0"/>
          <dgm:chPref val="0"/>
          <dgm:bulletEnabled val="1"/>
        </dgm:presLayoutVars>
      </dgm:prSet>
      <dgm:spPr/>
    </dgm:pt>
    <dgm:pt modelId="{FE07B788-50FE-4133-BCAF-7090F22AD60F}" type="pres">
      <dgm:prSet presAssocID="{4E6DA404-0CAE-4C50-9EE2-17625E84276F}" presName="parTxOnlySpace" presStyleCnt="0"/>
      <dgm:spPr/>
    </dgm:pt>
    <dgm:pt modelId="{57D52857-8320-4D57-BAFF-0FFF39B77B61}" type="pres">
      <dgm:prSet presAssocID="{E49AEE1C-981A-41BF-9B6E-7651D1F868E4}" presName="parTxOnly" presStyleLbl="node1" presStyleIdx="1" presStyleCnt="8">
        <dgm:presLayoutVars>
          <dgm:chMax val="0"/>
          <dgm:chPref val="0"/>
          <dgm:bulletEnabled val="1"/>
        </dgm:presLayoutVars>
      </dgm:prSet>
      <dgm:spPr/>
    </dgm:pt>
    <dgm:pt modelId="{E89772EC-F96E-41A5-9791-B4E229850C87}" type="pres">
      <dgm:prSet presAssocID="{3E1A250C-368C-4C63-A87D-8C9D8326707C}" presName="parTxOnlySpace" presStyleCnt="0"/>
      <dgm:spPr/>
    </dgm:pt>
    <dgm:pt modelId="{A6BC36A0-133F-48D0-A861-4D8994D67185}" type="pres">
      <dgm:prSet presAssocID="{BF6FD273-C060-44A3-8576-3504D09C2CDD}" presName="parTxOnly" presStyleLbl="node1" presStyleIdx="2" presStyleCnt="8">
        <dgm:presLayoutVars>
          <dgm:chMax val="0"/>
          <dgm:chPref val="0"/>
          <dgm:bulletEnabled val="1"/>
        </dgm:presLayoutVars>
      </dgm:prSet>
      <dgm:spPr/>
    </dgm:pt>
    <dgm:pt modelId="{E012A83C-F4C0-41F4-B370-E620A7D878B9}" type="pres">
      <dgm:prSet presAssocID="{7A900297-70D7-4E4B-AB72-484301A389FD}" presName="parTxOnlySpace" presStyleCnt="0"/>
      <dgm:spPr/>
    </dgm:pt>
    <dgm:pt modelId="{0A8E6C5B-C665-499E-95C0-C27551379158}" type="pres">
      <dgm:prSet presAssocID="{5B7F1A91-04DF-4622-8D51-4DC6B122E64D}" presName="parTxOnly" presStyleLbl="node1" presStyleIdx="3" presStyleCnt="8">
        <dgm:presLayoutVars>
          <dgm:chMax val="0"/>
          <dgm:chPref val="0"/>
          <dgm:bulletEnabled val="1"/>
        </dgm:presLayoutVars>
      </dgm:prSet>
      <dgm:spPr/>
    </dgm:pt>
    <dgm:pt modelId="{778A8802-1FD4-4A50-B277-5CAD8DAB1ED3}" type="pres">
      <dgm:prSet presAssocID="{00277DC7-0E27-4C8C-B36F-E21D3B88CCAF}" presName="parTxOnlySpace" presStyleCnt="0"/>
      <dgm:spPr/>
    </dgm:pt>
    <dgm:pt modelId="{9952E9B0-E613-499A-A81D-ADB08896FD47}" type="pres">
      <dgm:prSet presAssocID="{C4A85A9A-6E42-42E7-B697-36DDBF69F152}" presName="parTxOnly" presStyleLbl="node1" presStyleIdx="4" presStyleCnt="8">
        <dgm:presLayoutVars>
          <dgm:chMax val="0"/>
          <dgm:chPref val="0"/>
          <dgm:bulletEnabled val="1"/>
        </dgm:presLayoutVars>
      </dgm:prSet>
      <dgm:spPr/>
    </dgm:pt>
    <dgm:pt modelId="{C7467B4F-9214-439B-B74C-B16A56A5190D}" type="pres">
      <dgm:prSet presAssocID="{6D97B28A-71F7-4A69-AEF6-1DD525D12B7A}" presName="parTxOnlySpace" presStyleCnt="0"/>
      <dgm:spPr/>
    </dgm:pt>
    <dgm:pt modelId="{D0E2B0F8-671F-4BC5-8AB6-FADF220C03CB}" type="pres">
      <dgm:prSet presAssocID="{904632D3-F485-4E8F-A733-6EC8727BC316}" presName="parTxOnly" presStyleLbl="node1" presStyleIdx="5" presStyleCnt="8">
        <dgm:presLayoutVars>
          <dgm:chMax val="0"/>
          <dgm:chPref val="0"/>
          <dgm:bulletEnabled val="1"/>
        </dgm:presLayoutVars>
      </dgm:prSet>
      <dgm:spPr/>
    </dgm:pt>
    <dgm:pt modelId="{0763AD54-09AD-4490-ABA7-DCEA0222F74F}" type="pres">
      <dgm:prSet presAssocID="{887714BB-7895-4170-BACD-DDE0E8929C61}" presName="parTxOnlySpace" presStyleCnt="0"/>
      <dgm:spPr/>
    </dgm:pt>
    <dgm:pt modelId="{06F0CDD7-DEB7-4A8C-9347-3ADE4F5C2063}" type="pres">
      <dgm:prSet presAssocID="{3EBA8AD3-8D02-48B3-AECC-FA11D7EC83EC}" presName="parTxOnly" presStyleLbl="node1" presStyleIdx="6" presStyleCnt="8">
        <dgm:presLayoutVars>
          <dgm:chMax val="0"/>
          <dgm:chPref val="0"/>
          <dgm:bulletEnabled val="1"/>
        </dgm:presLayoutVars>
      </dgm:prSet>
      <dgm:spPr/>
    </dgm:pt>
    <dgm:pt modelId="{13003E7B-C7E2-46D7-AC21-F0747009AD87}" type="pres">
      <dgm:prSet presAssocID="{B89E78C7-4028-4E44-89A0-2D9BEBF20210}" presName="parTxOnlySpace" presStyleCnt="0"/>
      <dgm:spPr/>
    </dgm:pt>
    <dgm:pt modelId="{090DDAC4-80F5-4DAD-9671-450F066D9487}" type="pres">
      <dgm:prSet presAssocID="{B22A72AA-B0B2-4FA7-B3C6-AB1199E01E97}" presName="parTxOnly" presStyleLbl="node1" presStyleIdx="7" presStyleCnt="8">
        <dgm:presLayoutVars>
          <dgm:chMax val="0"/>
          <dgm:chPref val="0"/>
          <dgm:bulletEnabled val="1"/>
        </dgm:presLayoutVars>
      </dgm:prSet>
      <dgm:spPr/>
    </dgm:pt>
  </dgm:ptLst>
  <dgm:cxnLst>
    <dgm:cxn modelId="{A6608A11-C2F6-430F-8D38-D5C0F24709F4}" srcId="{66072C6F-2FA0-4316-8729-942EE0AA5B06}" destId="{B22A72AA-B0B2-4FA7-B3C6-AB1199E01E97}" srcOrd="7" destOrd="0" parTransId="{E2B9494A-739A-47AE-9FD4-84EC3EB48700}" sibTransId="{39B8D60D-A9B9-45A3-BDBB-5A2D5209EB42}"/>
    <dgm:cxn modelId="{5E06D113-5F64-4C3C-8794-3C7226539958}" srcId="{66072C6F-2FA0-4316-8729-942EE0AA5B06}" destId="{904632D3-F485-4E8F-A733-6EC8727BC316}" srcOrd="5" destOrd="0" parTransId="{DFA34CF4-812D-4223-AD9D-0D51E6F7B5C7}" sibTransId="{887714BB-7895-4170-BACD-DDE0E8929C61}"/>
    <dgm:cxn modelId="{8F89741C-3E4A-4093-914E-EE6955980B04}" type="presOf" srcId="{BF6FD273-C060-44A3-8576-3504D09C2CDD}" destId="{A6BC36A0-133F-48D0-A861-4D8994D67185}" srcOrd="0" destOrd="0" presId="urn:microsoft.com/office/officeart/2005/8/layout/chevron1"/>
    <dgm:cxn modelId="{CDD3E420-F29A-4509-AB72-7E9E4017CCC2}" type="presOf" srcId="{B22A72AA-B0B2-4FA7-B3C6-AB1199E01E97}" destId="{090DDAC4-80F5-4DAD-9671-450F066D9487}" srcOrd="0" destOrd="0" presId="urn:microsoft.com/office/officeart/2005/8/layout/chevron1"/>
    <dgm:cxn modelId="{012DD144-6E37-42CB-9B83-5E0514BA4591}" srcId="{66072C6F-2FA0-4316-8729-942EE0AA5B06}" destId="{E49AEE1C-981A-41BF-9B6E-7651D1F868E4}" srcOrd="1" destOrd="0" parTransId="{19B9FA72-10B0-4B2D-B000-5695383FCE14}" sibTransId="{3E1A250C-368C-4C63-A87D-8C9D8326707C}"/>
    <dgm:cxn modelId="{768C246F-000D-4968-828C-556B21621E98}" srcId="{66072C6F-2FA0-4316-8729-942EE0AA5B06}" destId="{5B7F1A91-04DF-4622-8D51-4DC6B122E64D}" srcOrd="3" destOrd="0" parTransId="{E1E98ED0-0A0F-447C-BA59-E9AD55D09380}" sibTransId="{00277DC7-0E27-4C8C-B36F-E21D3B88CCAF}"/>
    <dgm:cxn modelId="{FE095070-B374-4919-BA1F-D89314688844}" srcId="{66072C6F-2FA0-4316-8729-942EE0AA5B06}" destId="{BFCA8068-24A3-4698-9455-5B96E8BF6B0B}" srcOrd="0" destOrd="0" parTransId="{771687BC-D3F9-422A-B929-4DA1761BE25D}" sibTransId="{4E6DA404-0CAE-4C50-9EE2-17625E84276F}"/>
    <dgm:cxn modelId="{6CFF4679-7047-442C-8BC7-408F63DF7316}" srcId="{66072C6F-2FA0-4316-8729-942EE0AA5B06}" destId="{C4A85A9A-6E42-42E7-B697-36DDBF69F152}" srcOrd="4" destOrd="0" parTransId="{E7D27E95-634E-4363-8E2D-B1AFB608D64F}" sibTransId="{6D97B28A-71F7-4A69-AEF6-1DD525D12B7A}"/>
    <dgm:cxn modelId="{C9A3D8A0-2FDB-43A1-8829-9D6531B4675B}" type="presOf" srcId="{904632D3-F485-4E8F-A733-6EC8727BC316}" destId="{D0E2B0F8-671F-4BC5-8AB6-FADF220C03CB}" srcOrd="0" destOrd="0" presId="urn:microsoft.com/office/officeart/2005/8/layout/chevron1"/>
    <dgm:cxn modelId="{0FD5E7A7-7598-47A2-8D4B-8DF25254305E}" type="presOf" srcId="{5B7F1A91-04DF-4622-8D51-4DC6B122E64D}" destId="{0A8E6C5B-C665-499E-95C0-C27551379158}" srcOrd="0" destOrd="0" presId="urn:microsoft.com/office/officeart/2005/8/layout/chevron1"/>
    <dgm:cxn modelId="{485586AC-5D7D-48F7-AE8C-E44AC0C75314}" type="presOf" srcId="{66072C6F-2FA0-4316-8729-942EE0AA5B06}" destId="{0FB928B1-F31D-4B21-BB9E-49252B2707C1}" srcOrd="0" destOrd="0" presId="urn:microsoft.com/office/officeart/2005/8/layout/chevron1"/>
    <dgm:cxn modelId="{7749C0BC-1296-444F-81A5-A403FA22D0CA}" srcId="{66072C6F-2FA0-4316-8729-942EE0AA5B06}" destId="{BF6FD273-C060-44A3-8576-3504D09C2CDD}" srcOrd="2" destOrd="0" parTransId="{6956243C-A7E3-4849-B3BA-B7E8157BC92A}" sibTransId="{7A900297-70D7-4E4B-AB72-484301A389FD}"/>
    <dgm:cxn modelId="{1E3364BE-F731-4E13-8671-ADE846AD4AD9}" type="presOf" srcId="{BFCA8068-24A3-4698-9455-5B96E8BF6B0B}" destId="{1D84A2D8-6F65-4E75-B418-9FCCAAC71060}" srcOrd="0" destOrd="0" presId="urn:microsoft.com/office/officeart/2005/8/layout/chevron1"/>
    <dgm:cxn modelId="{4F0ADFC0-37E2-427B-A8ED-B8096FC68DED}" type="presOf" srcId="{C4A85A9A-6E42-42E7-B697-36DDBF69F152}" destId="{9952E9B0-E613-499A-A81D-ADB08896FD47}" srcOrd="0" destOrd="0" presId="urn:microsoft.com/office/officeart/2005/8/layout/chevron1"/>
    <dgm:cxn modelId="{FE0FCAC6-7F4F-4299-9158-A8DBD06FC11E}" type="presOf" srcId="{3EBA8AD3-8D02-48B3-AECC-FA11D7EC83EC}" destId="{06F0CDD7-DEB7-4A8C-9347-3ADE4F5C2063}" srcOrd="0" destOrd="0" presId="urn:microsoft.com/office/officeart/2005/8/layout/chevron1"/>
    <dgm:cxn modelId="{3E7F8DD1-62A2-4C7A-8249-1AF10D35232C}" srcId="{66072C6F-2FA0-4316-8729-942EE0AA5B06}" destId="{3EBA8AD3-8D02-48B3-AECC-FA11D7EC83EC}" srcOrd="6" destOrd="0" parTransId="{75981058-14BD-45C4-9588-79C2D604C495}" sibTransId="{B89E78C7-4028-4E44-89A0-2D9BEBF20210}"/>
    <dgm:cxn modelId="{680E2FD8-37F0-431F-A7BF-78BB21E8AD93}" type="presOf" srcId="{E49AEE1C-981A-41BF-9B6E-7651D1F868E4}" destId="{57D52857-8320-4D57-BAFF-0FFF39B77B61}" srcOrd="0" destOrd="0" presId="urn:microsoft.com/office/officeart/2005/8/layout/chevron1"/>
    <dgm:cxn modelId="{4277C6BA-1614-4E0D-B38D-412D74572AA8}" type="presParOf" srcId="{0FB928B1-F31D-4B21-BB9E-49252B2707C1}" destId="{1D84A2D8-6F65-4E75-B418-9FCCAAC71060}" srcOrd="0" destOrd="0" presId="urn:microsoft.com/office/officeart/2005/8/layout/chevron1"/>
    <dgm:cxn modelId="{C1C0C0FA-42AA-4B86-8A81-93D0925D9FDF}" type="presParOf" srcId="{0FB928B1-F31D-4B21-BB9E-49252B2707C1}" destId="{FE07B788-50FE-4133-BCAF-7090F22AD60F}" srcOrd="1" destOrd="0" presId="urn:microsoft.com/office/officeart/2005/8/layout/chevron1"/>
    <dgm:cxn modelId="{B6DC9413-670F-4D16-AD1F-A51CB4E03DBD}" type="presParOf" srcId="{0FB928B1-F31D-4B21-BB9E-49252B2707C1}" destId="{57D52857-8320-4D57-BAFF-0FFF39B77B61}" srcOrd="2" destOrd="0" presId="urn:microsoft.com/office/officeart/2005/8/layout/chevron1"/>
    <dgm:cxn modelId="{289B4BE4-ABD5-4310-897F-172982986FDA}" type="presParOf" srcId="{0FB928B1-F31D-4B21-BB9E-49252B2707C1}" destId="{E89772EC-F96E-41A5-9791-B4E229850C87}" srcOrd="3" destOrd="0" presId="urn:microsoft.com/office/officeart/2005/8/layout/chevron1"/>
    <dgm:cxn modelId="{98EA3ED1-BE01-4DB7-8D08-084B525CBC85}" type="presParOf" srcId="{0FB928B1-F31D-4B21-BB9E-49252B2707C1}" destId="{A6BC36A0-133F-48D0-A861-4D8994D67185}" srcOrd="4" destOrd="0" presId="urn:microsoft.com/office/officeart/2005/8/layout/chevron1"/>
    <dgm:cxn modelId="{7101FA9C-3F00-4012-981E-610FB5219666}" type="presParOf" srcId="{0FB928B1-F31D-4B21-BB9E-49252B2707C1}" destId="{E012A83C-F4C0-41F4-B370-E620A7D878B9}" srcOrd="5" destOrd="0" presId="urn:microsoft.com/office/officeart/2005/8/layout/chevron1"/>
    <dgm:cxn modelId="{1B2BAF33-E603-48B9-8C7E-C71020F363E0}" type="presParOf" srcId="{0FB928B1-F31D-4B21-BB9E-49252B2707C1}" destId="{0A8E6C5B-C665-499E-95C0-C27551379158}" srcOrd="6" destOrd="0" presId="urn:microsoft.com/office/officeart/2005/8/layout/chevron1"/>
    <dgm:cxn modelId="{C08586F9-6E8C-4905-8265-A8C44C723233}" type="presParOf" srcId="{0FB928B1-F31D-4B21-BB9E-49252B2707C1}" destId="{778A8802-1FD4-4A50-B277-5CAD8DAB1ED3}" srcOrd="7" destOrd="0" presId="urn:microsoft.com/office/officeart/2005/8/layout/chevron1"/>
    <dgm:cxn modelId="{A0207CB3-6C0D-4D0E-91BD-7F1FB3AC6324}" type="presParOf" srcId="{0FB928B1-F31D-4B21-BB9E-49252B2707C1}" destId="{9952E9B0-E613-499A-A81D-ADB08896FD47}" srcOrd="8" destOrd="0" presId="urn:microsoft.com/office/officeart/2005/8/layout/chevron1"/>
    <dgm:cxn modelId="{125AA70B-9106-427E-8A35-C4437F2436A2}" type="presParOf" srcId="{0FB928B1-F31D-4B21-BB9E-49252B2707C1}" destId="{C7467B4F-9214-439B-B74C-B16A56A5190D}" srcOrd="9" destOrd="0" presId="urn:microsoft.com/office/officeart/2005/8/layout/chevron1"/>
    <dgm:cxn modelId="{55BD65DE-F7BD-452E-AA63-51A0C8F67F97}" type="presParOf" srcId="{0FB928B1-F31D-4B21-BB9E-49252B2707C1}" destId="{D0E2B0F8-671F-4BC5-8AB6-FADF220C03CB}" srcOrd="10" destOrd="0" presId="urn:microsoft.com/office/officeart/2005/8/layout/chevron1"/>
    <dgm:cxn modelId="{F2545A48-A3DE-4D47-AE0B-E194B930F518}" type="presParOf" srcId="{0FB928B1-F31D-4B21-BB9E-49252B2707C1}" destId="{0763AD54-09AD-4490-ABA7-DCEA0222F74F}" srcOrd="11" destOrd="0" presId="urn:microsoft.com/office/officeart/2005/8/layout/chevron1"/>
    <dgm:cxn modelId="{8120D2A5-2460-4269-8D94-70AD519AE530}" type="presParOf" srcId="{0FB928B1-F31D-4B21-BB9E-49252B2707C1}" destId="{06F0CDD7-DEB7-4A8C-9347-3ADE4F5C2063}" srcOrd="12" destOrd="0" presId="urn:microsoft.com/office/officeart/2005/8/layout/chevron1"/>
    <dgm:cxn modelId="{C780C163-45FF-4DD1-BA35-44B41E745751}" type="presParOf" srcId="{0FB928B1-F31D-4B21-BB9E-49252B2707C1}" destId="{13003E7B-C7E2-46D7-AC21-F0747009AD87}" srcOrd="13" destOrd="0" presId="urn:microsoft.com/office/officeart/2005/8/layout/chevron1"/>
    <dgm:cxn modelId="{83EC30AF-F2C4-4FA2-9132-44E9927CCD6B}" type="presParOf" srcId="{0FB928B1-F31D-4B21-BB9E-49252B2707C1}" destId="{090DDAC4-80F5-4DAD-9671-450F066D9487}" srcOrd="1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072C6F-2FA0-4316-8729-942EE0AA5B06}" type="doc">
      <dgm:prSet loTypeId="urn:microsoft.com/office/officeart/2005/8/layout/chevron1" loCatId="process" qsTypeId="urn:microsoft.com/office/officeart/2005/8/quickstyle/simple1" qsCatId="simple" csTypeId="urn:microsoft.com/office/officeart/2005/8/colors/accent1_2" csCatId="accent1" phldr="1"/>
      <dgm:spPr/>
    </dgm:pt>
    <dgm:pt modelId="{BFCA8068-24A3-4698-9455-5B96E8BF6B0B}">
      <dgm:prSet phldrT="[Tex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登入</a:t>
          </a:r>
          <a:endParaRPr lang="en-US" sz="1400" b="1" dirty="0">
            <a:latin typeface="微軟正黑體" panose="020B0604030504040204" pitchFamily="34" charset="-120"/>
            <a:ea typeface="微軟正黑體" panose="020B0604030504040204" pitchFamily="34" charset="-120"/>
          </a:endParaRPr>
        </a:p>
      </dgm:t>
    </dgm:pt>
    <dgm:pt modelId="{771687BC-D3F9-422A-B929-4DA1761BE25D}" type="parTrans" cxnId="{FE095070-B374-4919-BA1F-D89314688844}">
      <dgm:prSet/>
      <dgm:spPr/>
      <dgm:t>
        <a:bodyPr/>
        <a:lstStyle/>
        <a:p>
          <a:endParaRPr lang="en-US"/>
        </a:p>
      </dgm:t>
    </dgm:pt>
    <dgm:pt modelId="{4E6DA404-0CAE-4C50-9EE2-17625E84276F}" type="sibTrans" cxnId="{FE095070-B374-4919-BA1F-D89314688844}">
      <dgm:prSet/>
      <dgm:spPr/>
      <dgm:t>
        <a:bodyPr/>
        <a:lstStyle/>
        <a:p>
          <a:endParaRPr lang="en-US"/>
        </a:p>
      </dgm:t>
    </dgm:pt>
    <dgm:pt modelId="{E49AEE1C-981A-41BF-9B6E-7651D1F868E4}">
      <dgm:prSet phldrT="[Tex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遊戲前問卷</a:t>
          </a:r>
          <a:endParaRPr lang="en-US" sz="1400" b="1" dirty="0">
            <a:latin typeface="微軟正黑體" panose="020B0604030504040204" pitchFamily="34" charset="-120"/>
            <a:ea typeface="微軟正黑體" panose="020B0604030504040204" pitchFamily="34" charset="-120"/>
          </a:endParaRPr>
        </a:p>
      </dgm:t>
    </dgm:pt>
    <dgm:pt modelId="{19B9FA72-10B0-4B2D-B000-5695383FCE14}" type="parTrans" cxnId="{012DD144-6E37-42CB-9B83-5E0514BA4591}">
      <dgm:prSet/>
      <dgm:spPr/>
      <dgm:t>
        <a:bodyPr/>
        <a:lstStyle/>
        <a:p>
          <a:endParaRPr lang="en-US"/>
        </a:p>
      </dgm:t>
    </dgm:pt>
    <dgm:pt modelId="{3E1A250C-368C-4C63-A87D-8C9D8326707C}" type="sibTrans" cxnId="{012DD144-6E37-42CB-9B83-5E0514BA4591}">
      <dgm:prSet/>
      <dgm:spPr/>
      <dgm:t>
        <a:bodyPr/>
        <a:lstStyle/>
        <a:p>
          <a:endParaRPr lang="en-US"/>
        </a:p>
      </dgm:t>
    </dgm:pt>
    <dgm:pt modelId="{BF6FD273-C060-44A3-8576-3504D09C2CDD}">
      <dgm:prSet phldrT="[Tex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保險及</a:t>
          </a:r>
          <a:br>
            <a:rPr lang="en-US" altLang="zh-TW" sz="1400" b="1" dirty="0">
              <a:latin typeface="微軟正黑體" panose="020B0604030504040204" pitchFamily="34" charset="-120"/>
              <a:ea typeface="微軟正黑體" panose="020B0604030504040204" pitchFamily="34" charset="-120"/>
            </a:rPr>
          </a:br>
          <a:r>
            <a:rPr lang="zh-TW" altLang="en-US" sz="1400" b="1" dirty="0">
              <a:latin typeface="微軟正黑體" panose="020B0604030504040204" pitchFamily="34" charset="-120"/>
              <a:ea typeface="微軟正黑體" panose="020B0604030504040204" pitchFamily="34" charset="-120"/>
            </a:rPr>
            <a:t>定期存款</a:t>
          </a:r>
          <a:endParaRPr lang="en-US" sz="1400" b="1" dirty="0">
            <a:latin typeface="微軟正黑體" panose="020B0604030504040204" pitchFamily="34" charset="-120"/>
            <a:ea typeface="微軟正黑體" panose="020B0604030504040204" pitchFamily="34" charset="-120"/>
          </a:endParaRPr>
        </a:p>
      </dgm:t>
    </dgm:pt>
    <dgm:pt modelId="{6956243C-A7E3-4849-B3BA-B7E8157BC92A}" type="parTrans" cxnId="{7749C0BC-1296-444F-81A5-A403FA22D0CA}">
      <dgm:prSet/>
      <dgm:spPr/>
      <dgm:t>
        <a:bodyPr/>
        <a:lstStyle/>
        <a:p>
          <a:endParaRPr lang="en-US"/>
        </a:p>
      </dgm:t>
    </dgm:pt>
    <dgm:pt modelId="{7A900297-70D7-4E4B-AB72-484301A389FD}" type="sibTrans" cxnId="{7749C0BC-1296-444F-81A5-A403FA22D0CA}">
      <dgm:prSet/>
      <dgm:spPr/>
      <dgm:t>
        <a:bodyPr/>
        <a:lstStyle/>
        <a:p>
          <a:endParaRPr lang="en-US"/>
        </a:p>
      </dgm:t>
    </dgm:pt>
    <dgm:pt modelId="{5B7F1A91-04DF-4622-8D51-4DC6B122E64D}">
      <dgm:prSe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市場事件及股票交易</a:t>
          </a:r>
          <a:endParaRPr lang="en-US" sz="1400" b="1" dirty="0">
            <a:latin typeface="微軟正黑體" panose="020B0604030504040204" pitchFamily="34" charset="-120"/>
            <a:ea typeface="微軟正黑體" panose="020B0604030504040204" pitchFamily="34" charset="-120"/>
          </a:endParaRPr>
        </a:p>
      </dgm:t>
    </dgm:pt>
    <dgm:pt modelId="{E1E98ED0-0A0F-447C-BA59-E9AD55D09380}" type="parTrans" cxnId="{768C246F-000D-4968-828C-556B21621E98}">
      <dgm:prSet/>
      <dgm:spPr/>
      <dgm:t>
        <a:bodyPr/>
        <a:lstStyle/>
        <a:p>
          <a:endParaRPr lang="en-US"/>
        </a:p>
      </dgm:t>
    </dgm:pt>
    <dgm:pt modelId="{00277DC7-0E27-4C8C-B36F-E21D3B88CCAF}" type="sibTrans" cxnId="{768C246F-000D-4968-828C-556B21621E98}">
      <dgm:prSet/>
      <dgm:spPr/>
      <dgm:t>
        <a:bodyPr/>
        <a:lstStyle/>
        <a:p>
          <a:endParaRPr lang="en-US"/>
        </a:p>
      </dgm:t>
    </dgm:pt>
    <dgm:pt modelId="{C4A85A9A-6E42-42E7-B697-36DDBF69F152}">
      <dgm:prSet custT="1"/>
      <dgm:spPr>
        <a:solidFill>
          <a:srgbClr val="645F9B"/>
        </a:solidFill>
      </dgm:spPr>
      <dgm:t>
        <a:bodyPr/>
        <a:lstStyle/>
        <a:p>
          <a:r>
            <a:rPr lang="zh-TW" altLang="en-US" sz="1400" b="1" dirty="0">
              <a:latin typeface="微軟正黑體" panose="020B0604030504040204" pitchFamily="34" charset="-120"/>
              <a:ea typeface="微軟正黑體" panose="020B0604030504040204" pitchFamily="34" charset="-120"/>
            </a:rPr>
            <a:t>個人事件</a:t>
          </a:r>
          <a:endParaRPr lang="en-US" sz="1400" b="1" dirty="0">
            <a:latin typeface="微軟正黑體" panose="020B0604030504040204" pitchFamily="34" charset="-120"/>
            <a:ea typeface="微軟正黑體" panose="020B0604030504040204" pitchFamily="34" charset="-120"/>
          </a:endParaRPr>
        </a:p>
      </dgm:t>
    </dgm:pt>
    <dgm:pt modelId="{E7D27E95-634E-4363-8E2D-B1AFB608D64F}" type="parTrans" cxnId="{6CFF4679-7047-442C-8BC7-408F63DF7316}">
      <dgm:prSet/>
      <dgm:spPr/>
      <dgm:t>
        <a:bodyPr/>
        <a:lstStyle/>
        <a:p>
          <a:endParaRPr lang="en-US"/>
        </a:p>
      </dgm:t>
    </dgm:pt>
    <dgm:pt modelId="{6D97B28A-71F7-4A69-AEF6-1DD525D12B7A}" type="sibTrans" cxnId="{6CFF4679-7047-442C-8BC7-408F63DF7316}">
      <dgm:prSet/>
      <dgm:spPr/>
      <dgm:t>
        <a:bodyPr/>
        <a:lstStyle/>
        <a:p>
          <a:endParaRPr lang="en-US"/>
        </a:p>
      </dgm:t>
    </dgm:pt>
    <dgm:pt modelId="{904632D3-F485-4E8F-A733-6EC8727BC316}">
      <dgm:prSe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排名</a:t>
          </a:r>
          <a:endParaRPr lang="en-US" sz="1400" b="1" dirty="0">
            <a:latin typeface="微軟正黑體" panose="020B0604030504040204" pitchFamily="34" charset="-120"/>
            <a:ea typeface="微軟正黑體" panose="020B0604030504040204" pitchFamily="34" charset="-120"/>
          </a:endParaRPr>
        </a:p>
      </dgm:t>
    </dgm:pt>
    <dgm:pt modelId="{DFA34CF4-812D-4223-AD9D-0D51E6F7B5C7}" type="parTrans" cxnId="{5E06D113-5F64-4C3C-8794-3C7226539958}">
      <dgm:prSet/>
      <dgm:spPr/>
      <dgm:t>
        <a:bodyPr/>
        <a:lstStyle/>
        <a:p>
          <a:endParaRPr lang="en-US"/>
        </a:p>
      </dgm:t>
    </dgm:pt>
    <dgm:pt modelId="{887714BB-7895-4170-BACD-DDE0E8929C61}" type="sibTrans" cxnId="{5E06D113-5F64-4C3C-8794-3C7226539958}">
      <dgm:prSet/>
      <dgm:spPr/>
      <dgm:t>
        <a:bodyPr/>
        <a:lstStyle/>
        <a:p>
          <a:endParaRPr lang="en-US"/>
        </a:p>
      </dgm:t>
    </dgm:pt>
    <dgm:pt modelId="{B22A72AA-B0B2-4FA7-B3C6-AB1199E01E97}">
      <dgm:prSe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總結</a:t>
          </a:r>
          <a:endParaRPr lang="en-US" sz="1400" b="1" dirty="0">
            <a:latin typeface="微軟正黑體" panose="020B0604030504040204" pitchFamily="34" charset="-120"/>
            <a:ea typeface="微軟正黑體" panose="020B0604030504040204" pitchFamily="34" charset="-120"/>
          </a:endParaRPr>
        </a:p>
      </dgm:t>
    </dgm:pt>
    <dgm:pt modelId="{E2B9494A-739A-47AE-9FD4-84EC3EB48700}" type="parTrans" cxnId="{A6608A11-C2F6-430F-8D38-D5C0F24709F4}">
      <dgm:prSet/>
      <dgm:spPr/>
      <dgm:t>
        <a:bodyPr/>
        <a:lstStyle/>
        <a:p>
          <a:endParaRPr lang="en-US"/>
        </a:p>
      </dgm:t>
    </dgm:pt>
    <dgm:pt modelId="{39B8D60D-A9B9-45A3-BDBB-5A2D5209EB42}" type="sibTrans" cxnId="{A6608A11-C2F6-430F-8D38-D5C0F24709F4}">
      <dgm:prSet/>
      <dgm:spPr/>
      <dgm:t>
        <a:bodyPr/>
        <a:lstStyle/>
        <a:p>
          <a:endParaRPr lang="en-US"/>
        </a:p>
      </dgm:t>
    </dgm:pt>
    <dgm:pt modelId="{3EBA8AD3-8D02-48B3-AECC-FA11D7EC83EC}">
      <dgm:prSe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遊戲後問卷</a:t>
          </a:r>
          <a:endParaRPr lang="en-US" sz="1400" b="1" dirty="0">
            <a:latin typeface="微軟正黑體" panose="020B0604030504040204" pitchFamily="34" charset="-120"/>
            <a:ea typeface="微軟正黑體" panose="020B0604030504040204" pitchFamily="34" charset="-120"/>
          </a:endParaRPr>
        </a:p>
      </dgm:t>
    </dgm:pt>
    <dgm:pt modelId="{75981058-14BD-45C4-9588-79C2D604C495}" type="parTrans" cxnId="{3E7F8DD1-62A2-4C7A-8249-1AF10D35232C}">
      <dgm:prSet/>
      <dgm:spPr/>
      <dgm:t>
        <a:bodyPr/>
        <a:lstStyle/>
        <a:p>
          <a:endParaRPr lang="en-US"/>
        </a:p>
      </dgm:t>
    </dgm:pt>
    <dgm:pt modelId="{B89E78C7-4028-4E44-89A0-2D9BEBF20210}" type="sibTrans" cxnId="{3E7F8DD1-62A2-4C7A-8249-1AF10D35232C}">
      <dgm:prSet/>
      <dgm:spPr/>
      <dgm:t>
        <a:bodyPr/>
        <a:lstStyle/>
        <a:p>
          <a:endParaRPr lang="en-US"/>
        </a:p>
      </dgm:t>
    </dgm:pt>
    <dgm:pt modelId="{0FB928B1-F31D-4B21-BB9E-49252B2707C1}" type="pres">
      <dgm:prSet presAssocID="{66072C6F-2FA0-4316-8729-942EE0AA5B06}" presName="Name0" presStyleCnt="0">
        <dgm:presLayoutVars>
          <dgm:dir/>
          <dgm:animLvl val="lvl"/>
          <dgm:resizeHandles val="exact"/>
        </dgm:presLayoutVars>
      </dgm:prSet>
      <dgm:spPr/>
    </dgm:pt>
    <dgm:pt modelId="{1D84A2D8-6F65-4E75-B418-9FCCAAC71060}" type="pres">
      <dgm:prSet presAssocID="{BFCA8068-24A3-4698-9455-5B96E8BF6B0B}" presName="parTxOnly" presStyleLbl="node1" presStyleIdx="0" presStyleCnt="8">
        <dgm:presLayoutVars>
          <dgm:chMax val="0"/>
          <dgm:chPref val="0"/>
          <dgm:bulletEnabled val="1"/>
        </dgm:presLayoutVars>
      </dgm:prSet>
      <dgm:spPr/>
    </dgm:pt>
    <dgm:pt modelId="{FE07B788-50FE-4133-BCAF-7090F22AD60F}" type="pres">
      <dgm:prSet presAssocID="{4E6DA404-0CAE-4C50-9EE2-17625E84276F}" presName="parTxOnlySpace" presStyleCnt="0"/>
      <dgm:spPr/>
    </dgm:pt>
    <dgm:pt modelId="{57D52857-8320-4D57-BAFF-0FFF39B77B61}" type="pres">
      <dgm:prSet presAssocID="{E49AEE1C-981A-41BF-9B6E-7651D1F868E4}" presName="parTxOnly" presStyleLbl="node1" presStyleIdx="1" presStyleCnt="8">
        <dgm:presLayoutVars>
          <dgm:chMax val="0"/>
          <dgm:chPref val="0"/>
          <dgm:bulletEnabled val="1"/>
        </dgm:presLayoutVars>
      </dgm:prSet>
      <dgm:spPr/>
    </dgm:pt>
    <dgm:pt modelId="{E89772EC-F96E-41A5-9791-B4E229850C87}" type="pres">
      <dgm:prSet presAssocID="{3E1A250C-368C-4C63-A87D-8C9D8326707C}" presName="parTxOnlySpace" presStyleCnt="0"/>
      <dgm:spPr/>
    </dgm:pt>
    <dgm:pt modelId="{A6BC36A0-133F-48D0-A861-4D8994D67185}" type="pres">
      <dgm:prSet presAssocID="{BF6FD273-C060-44A3-8576-3504D09C2CDD}" presName="parTxOnly" presStyleLbl="node1" presStyleIdx="2" presStyleCnt="8">
        <dgm:presLayoutVars>
          <dgm:chMax val="0"/>
          <dgm:chPref val="0"/>
          <dgm:bulletEnabled val="1"/>
        </dgm:presLayoutVars>
      </dgm:prSet>
      <dgm:spPr/>
    </dgm:pt>
    <dgm:pt modelId="{E012A83C-F4C0-41F4-B370-E620A7D878B9}" type="pres">
      <dgm:prSet presAssocID="{7A900297-70D7-4E4B-AB72-484301A389FD}" presName="parTxOnlySpace" presStyleCnt="0"/>
      <dgm:spPr/>
    </dgm:pt>
    <dgm:pt modelId="{0A8E6C5B-C665-499E-95C0-C27551379158}" type="pres">
      <dgm:prSet presAssocID="{5B7F1A91-04DF-4622-8D51-4DC6B122E64D}" presName="parTxOnly" presStyleLbl="node1" presStyleIdx="3" presStyleCnt="8">
        <dgm:presLayoutVars>
          <dgm:chMax val="0"/>
          <dgm:chPref val="0"/>
          <dgm:bulletEnabled val="1"/>
        </dgm:presLayoutVars>
      </dgm:prSet>
      <dgm:spPr/>
    </dgm:pt>
    <dgm:pt modelId="{778A8802-1FD4-4A50-B277-5CAD8DAB1ED3}" type="pres">
      <dgm:prSet presAssocID="{00277DC7-0E27-4C8C-B36F-E21D3B88CCAF}" presName="parTxOnlySpace" presStyleCnt="0"/>
      <dgm:spPr/>
    </dgm:pt>
    <dgm:pt modelId="{9952E9B0-E613-499A-A81D-ADB08896FD47}" type="pres">
      <dgm:prSet presAssocID="{C4A85A9A-6E42-42E7-B697-36DDBF69F152}" presName="parTxOnly" presStyleLbl="node1" presStyleIdx="4" presStyleCnt="8">
        <dgm:presLayoutVars>
          <dgm:chMax val="0"/>
          <dgm:chPref val="0"/>
          <dgm:bulletEnabled val="1"/>
        </dgm:presLayoutVars>
      </dgm:prSet>
      <dgm:spPr/>
    </dgm:pt>
    <dgm:pt modelId="{C7467B4F-9214-439B-B74C-B16A56A5190D}" type="pres">
      <dgm:prSet presAssocID="{6D97B28A-71F7-4A69-AEF6-1DD525D12B7A}" presName="parTxOnlySpace" presStyleCnt="0"/>
      <dgm:spPr/>
    </dgm:pt>
    <dgm:pt modelId="{D0E2B0F8-671F-4BC5-8AB6-FADF220C03CB}" type="pres">
      <dgm:prSet presAssocID="{904632D3-F485-4E8F-A733-6EC8727BC316}" presName="parTxOnly" presStyleLbl="node1" presStyleIdx="5" presStyleCnt="8">
        <dgm:presLayoutVars>
          <dgm:chMax val="0"/>
          <dgm:chPref val="0"/>
          <dgm:bulletEnabled val="1"/>
        </dgm:presLayoutVars>
      </dgm:prSet>
      <dgm:spPr/>
    </dgm:pt>
    <dgm:pt modelId="{0763AD54-09AD-4490-ABA7-DCEA0222F74F}" type="pres">
      <dgm:prSet presAssocID="{887714BB-7895-4170-BACD-DDE0E8929C61}" presName="parTxOnlySpace" presStyleCnt="0"/>
      <dgm:spPr/>
    </dgm:pt>
    <dgm:pt modelId="{06F0CDD7-DEB7-4A8C-9347-3ADE4F5C2063}" type="pres">
      <dgm:prSet presAssocID="{3EBA8AD3-8D02-48B3-AECC-FA11D7EC83EC}" presName="parTxOnly" presStyleLbl="node1" presStyleIdx="6" presStyleCnt="8">
        <dgm:presLayoutVars>
          <dgm:chMax val="0"/>
          <dgm:chPref val="0"/>
          <dgm:bulletEnabled val="1"/>
        </dgm:presLayoutVars>
      </dgm:prSet>
      <dgm:spPr/>
    </dgm:pt>
    <dgm:pt modelId="{13003E7B-C7E2-46D7-AC21-F0747009AD87}" type="pres">
      <dgm:prSet presAssocID="{B89E78C7-4028-4E44-89A0-2D9BEBF20210}" presName="parTxOnlySpace" presStyleCnt="0"/>
      <dgm:spPr/>
    </dgm:pt>
    <dgm:pt modelId="{090DDAC4-80F5-4DAD-9671-450F066D9487}" type="pres">
      <dgm:prSet presAssocID="{B22A72AA-B0B2-4FA7-B3C6-AB1199E01E97}" presName="parTxOnly" presStyleLbl="node1" presStyleIdx="7" presStyleCnt="8">
        <dgm:presLayoutVars>
          <dgm:chMax val="0"/>
          <dgm:chPref val="0"/>
          <dgm:bulletEnabled val="1"/>
        </dgm:presLayoutVars>
      </dgm:prSet>
      <dgm:spPr/>
    </dgm:pt>
  </dgm:ptLst>
  <dgm:cxnLst>
    <dgm:cxn modelId="{A6608A11-C2F6-430F-8D38-D5C0F24709F4}" srcId="{66072C6F-2FA0-4316-8729-942EE0AA5B06}" destId="{B22A72AA-B0B2-4FA7-B3C6-AB1199E01E97}" srcOrd="7" destOrd="0" parTransId="{E2B9494A-739A-47AE-9FD4-84EC3EB48700}" sibTransId="{39B8D60D-A9B9-45A3-BDBB-5A2D5209EB42}"/>
    <dgm:cxn modelId="{5E06D113-5F64-4C3C-8794-3C7226539958}" srcId="{66072C6F-2FA0-4316-8729-942EE0AA5B06}" destId="{904632D3-F485-4E8F-A733-6EC8727BC316}" srcOrd="5" destOrd="0" parTransId="{DFA34CF4-812D-4223-AD9D-0D51E6F7B5C7}" sibTransId="{887714BB-7895-4170-BACD-DDE0E8929C61}"/>
    <dgm:cxn modelId="{8F89741C-3E4A-4093-914E-EE6955980B04}" type="presOf" srcId="{BF6FD273-C060-44A3-8576-3504D09C2CDD}" destId="{A6BC36A0-133F-48D0-A861-4D8994D67185}" srcOrd="0" destOrd="0" presId="urn:microsoft.com/office/officeart/2005/8/layout/chevron1"/>
    <dgm:cxn modelId="{CDD3E420-F29A-4509-AB72-7E9E4017CCC2}" type="presOf" srcId="{B22A72AA-B0B2-4FA7-B3C6-AB1199E01E97}" destId="{090DDAC4-80F5-4DAD-9671-450F066D9487}" srcOrd="0" destOrd="0" presId="urn:microsoft.com/office/officeart/2005/8/layout/chevron1"/>
    <dgm:cxn modelId="{012DD144-6E37-42CB-9B83-5E0514BA4591}" srcId="{66072C6F-2FA0-4316-8729-942EE0AA5B06}" destId="{E49AEE1C-981A-41BF-9B6E-7651D1F868E4}" srcOrd="1" destOrd="0" parTransId="{19B9FA72-10B0-4B2D-B000-5695383FCE14}" sibTransId="{3E1A250C-368C-4C63-A87D-8C9D8326707C}"/>
    <dgm:cxn modelId="{768C246F-000D-4968-828C-556B21621E98}" srcId="{66072C6F-2FA0-4316-8729-942EE0AA5B06}" destId="{5B7F1A91-04DF-4622-8D51-4DC6B122E64D}" srcOrd="3" destOrd="0" parTransId="{E1E98ED0-0A0F-447C-BA59-E9AD55D09380}" sibTransId="{00277DC7-0E27-4C8C-B36F-E21D3B88CCAF}"/>
    <dgm:cxn modelId="{FE095070-B374-4919-BA1F-D89314688844}" srcId="{66072C6F-2FA0-4316-8729-942EE0AA5B06}" destId="{BFCA8068-24A3-4698-9455-5B96E8BF6B0B}" srcOrd="0" destOrd="0" parTransId="{771687BC-D3F9-422A-B929-4DA1761BE25D}" sibTransId="{4E6DA404-0CAE-4C50-9EE2-17625E84276F}"/>
    <dgm:cxn modelId="{6CFF4679-7047-442C-8BC7-408F63DF7316}" srcId="{66072C6F-2FA0-4316-8729-942EE0AA5B06}" destId="{C4A85A9A-6E42-42E7-B697-36DDBF69F152}" srcOrd="4" destOrd="0" parTransId="{E7D27E95-634E-4363-8E2D-B1AFB608D64F}" sibTransId="{6D97B28A-71F7-4A69-AEF6-1DD525D12B7A}"/>
    <dgm:cxn modelId="{C9A3D8A0-2FDB-43A1-8829-9D6531B4675B}" type="presOf" srcId="{904632D3-F485-4E8F-A733-6EC8727BC316}" destId="{D0E2B0F8-671F-4BC5-8AB6-FADF220C03CB}" srcOrd="0" destOrd="0" presId="urn:microsoft.com/office/officeart/2005/8/layout/chevron1"/>
    <dgm:cxn modelId="{0FD5E7A7-7598-47A2-8D4B-8DF25254305E}" type="presOf" srcId="{5B7F1A91-04DF-4622-8D51-4DC6B122E64D}" destId="{0A8E6C5B-C665-499E-95C0-C27551379158}" srcOrd="0" destOrd="0" presId="urn:microsoft.com/office/officeart/2005/8/layout/chevron1"/>
    <dgm:cxn modelId="{485586AC-5D7D-48F7-AE8C-E44AC0C75314}" type="presOf" srcId="{66072C6F-2FA0-4316-8729-942EE0AA5B06}" destId="{0FB928B1-F31D-4B21-BB9E-49252B2707C1}" srcOrd="0" destOrd="0" presId="urn:microsoft.com/office/officeart/2005/8/layout/chevron1"/>
    <dgm:cxn modelId="{7749C0BC-1296-444F-81A5-A403FA22D0CA}" srcId="{66072C6F-2FA0-4316-8729-942EE0AA5B06}" destId="{BF6FD273-C060-44A3-8576-3504D09C2CDD}" srcOrd="2" destOrd="0" parTransId="{6956243C-A7E3-4849-B3BA-B7E8157BC92A}" sibTransId="{7A900297-70D7-4E4B-AB72-484301A389FD}"/>
    <dgm:cxn modelId="{1E3364BE-F731-4E13-8671-ADE846AD4AD9}" type="presOf" srcId="{BFCA8068-24A3-4698-9455-5B96E8BF6B0B}" destId="{1D84A2D8-6F65-4E75-B418-9FCCAAC71060}" srcOrd="0" destOrd="0" presId="urn:microsoft.com/office/officeart/2005/8/layout/chevron1"/>
    <dgm:cxn modelId="{4F0ADFC0-37E2-427B-A8ED-B8096FC68DED}" type="presOf" srcId="{C4A85A9A-6E42-42E7-B697-36DDBF69F152}" destId="{9952E9B0-E613-499A-A81D-ADB08896FD47}" srcOrd="0" destOrd="0" presId="urn:microsoft.com/office/officeart/2005/8/layout/chevron1"/>
    <dgm:cxn modelId="{FE0FCAC6-7F4F-4299-9158-A8DBD06FC11E}" type="presOf" srcId="{3EBA8AD3-8D02-48B3-AECC-FA11D7EC83EC}" destId="{06F0CDD7-DEB7-4A8C-9347-3ADE4F5C2063}" srcOrd="0" destOrd="0" presId="urn:microsoft.com/office/officeart/2005/8/layout/chevron1"/>
    <dgm:cxn modelId="{3E7F8DD1-62A2-4C7A-8249-1AF10D35232C}" srcId="{66072C6F-2FA0-4316-8729-942EE0AA5B06}" destId="{3EBA8AD3-8D02-48B3-AECC-FA11D7EC83EC}" srcOrd="6" destOrd="0" parTransId="{75981058-14BD-45C4-9588-79C2D604C495}" sibTransId="{B89E78C7-4028-4E44-89A0-2D9BEBF20210}"/>
    <dgm:cxn modelId="{680E2FD8-37F0-431F-A7BF-78BB21E8AD93}" type="presOf" srcId="{E49AEE1C-981A-41BF-9B6E-7651D1F868E4}" destId="{57D52857-8320-4D57-BAFF-0FFF39B77B61}" srcOrd="0" destOrd="0" presId="urn:microsoft.com/office/officeart/2005/8/layout/chevron1"/>
    <dgm:cxn modelId="{4277C6BA-1614-4E0D-B38D-412D74572AA8}" type="presParOf" srcId="{0FB928B1-F31D-4B21-BB9E-49252B2707C1}" destId="{1D84A2D8-6F65-4E75-B418-9FCCAAC71060}" srcOrd="0" destOrd="0" presId="urn:microsoft.com/office/officeart/2005/8/layout/chevron1"/>
    <dgm:cxn modelId="{C1C0C0FA-42AA-4B86-8A81-93D0925D9FDF}" type="presParOf" srcId="{0FB928B1-F31D-4B21-BB9E-49252B2707C1}" destId="{FE07B788-50FE-4133-BCAF-7090F22AD60F}" srcOrd="1" destOrd="0" presId="urn:microsoft.com/office/officeart/2005/8/layout/chevron1"/>
    <dgm:cxn modelId="{B6DC9413-670F-4D16-AD1F-A51CB4E03DBD}" type="presParOf" srcId="{0FB928B1-F31D-4B21-BB9E-49252B2707C1}" destId="{57D52857-8320-4D57-BAFF-0FFF39B77B61}" srcOrd="2" destOrd="0" presId="urn:microsoft.com/office/officeart/2005/8/layout/chevron1"/>
    <dgm:cxn modelId="{289B4BE4-ABD5-4310-897F-172982986FDA}" type="presParOf" srcId="{0FB928B1-F31D-4B21-BB9E-49252B2707C1}" destId="{E89772EC-F96E-41A5-9791-B4E229850C87}" srcOrd="3" destOrd="0" presId="urn:microsoft.com/office/officeart/2005/8/layout/chevron1"/>
    <dgm:cxn modelId="{98EA3ED1-BE01-4DB7-8D08-084B525CBC85}" type="presParOf" srcId="{0FB928B1-F31D-4B21-BB9E-49252B2707C1}" destId="{A6BC36A0-133F-48D0-A861-4D8994D67185}" srcOrd="4" destOrd="0" presId="urn:microsoft.com/office/officeart/2005/8/layout/chevron1"/>
    <dgm:cxn modelId="{7101FA9C-3F00-4012-981E-610FB5219666}" type="presParOf" srcId="{0FB928B1-F31D-4B21-BB9E-49252B2707C1}" destId="{E012A83C-F4C0-41F4-B370-E620A7D878B9}" srcOrd="5" destOrd="0" presId="urn:microsoft.com/office/officeart/2005/8/layout/chevron1"/>
    <dgm:cxn modelId="{1B2BAF33-E603-48B9-8C7E-C71020F363E0}" type="presParOf" srcId="{0FB928B1-F31D-4B21-BB9E-49252B2707C1}" destId="{0A8E6C5B-C665-499E-95C0-C27551379158}" srcOrd="6" destOrd="0" presId="urn:microsoft.com/office/officeart/2005/8/layout/chevron1"/>
    <dgm:cxn modelId="{C08586F9-6E8C-4905-8265-A8C44C723233}" type="presParOf" srcId="{0FB928B1-F31D-4B21-BB9E-49252B2707C1}" destId="{778A8802-1FD4-4A50-B277-5CAD8DAB1ED3}" srcOrd="7" destOrd="0" presId="urn:microsoft.com/office/officeart/2005/8/layout/chevron1"/>
    <dgm:cxn modelId="{A0207CB3-6C0D-4D0E-91BD-7F1FB3AC6324}" type="presParOf" srcId="{0FB928B1-F31D-4B21-BB9E-49252B2707C1}" destId="{9952E9B0-E613-499A-A81D-ADB08896FD47}" srcOrd="8" destOrd="0" presId="urn:microsoft.com/office/officeart/2005/8/layout/chevron1"/>
    <dgm:cxn modelId="{125AA70B-9106-427E-8A35-C4437F2436A2}" type="presParOf" srcId="{0FB928B1-F31D-4B21-BB9E-49252B2707C1}" destId="{C7467B4F-9214-439B-B74C-B16A56A5190D}" srcOrd="9" destOrd="0" presId="urn:microsoft.com/office/officeart/2005/8/layout/chevron1"/>
    <dgm:cxn modelId="{55BD65DE-F7BD-452E-AA63-51A0C8F67F97}" type="presParOf" srcId="{0FB928B1-F31D-4B21-BB9E-49252B2707C1}" destId="{D0E2B0F8-671F-4BC5-8AB6-FADF220C03CB}" srcOrd="10" destOrd="0" presId="urn:microsoft.com/office/officeart/2005/8/layout/chevron1"/>
    <dgm:cxn modelId="{F2545A48-A3DE-4D47-AE0B-E194B930F518}" type="presParOf" srcId="{0FB928B1-F31D-4B21-BB9E-49252B2707C1}" destId="{0763AD54-09AD-4490-ABA7-DCEA0222F74F}" srcOrd="11" destOrd="0" presId="urn:microsoft.com/office/officeart/2005/8/layout/chevron1"/>
    <dgm:cxn modelId="{8120D2A5-2460-4269-8D94-70AD519AE530}" type="presParOf" srcId="{0FB928B1-F31D-4B21-BB9E-49252B2707C1}" destId="{06F0CDD7-DEB7-4A8C-9347-3ADE4F5C2063}" srcOrd="12" destOrd="0" presId="urn:microsoft.com/office/officeart/2005/8/layout/chevron1"/>
    <dgm:cxn modelId="{C780C163-45FF-4DD1-BA35-44B41E745751}" type="presParOf" srcId="{0FB928B1-F31D-4B21-BB9E-49252B2707C1}" destId="{13003E7B-C7E2-46D7-AC21-F0747009AD87}" srcOrd="13" destOrd="0" presId="urn:microsoft.com/office/officeart/2005/8/layout/chevron1"/>
    <dgm:cxn modelId="{83EC30AF-F2C4-4FA2-9132-44E9927CCD6B}" type="presParOf" srcId="{0FB928B1-F31D-4B21-BB9E-49252B2707C1}" destId="{090DDAC4-80F5-4DAD-9671-450F066D9487}" srcOrd="1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6072C6F-2FA0-4316-8729-942EE0AA5B06}" type="doc">
      <dgm:prSet loTypeId="urn:microsoft.com/office/officeart/2005/8/layout/chevron1" loCatId="process" qsTypeId="urn:microsoft.com/office/officeart/2005/8/quickstyle/simple1" qsCatId="simple" csTypeId="urn:microsoft.com/office/officeart/2005/8/colors/accent1_2" csCatId="accent1" phldr="1"/>
      <dgm:spPr/>
    </dgm:pt>
    <dgm:pt modelId="{BFCA8068-24A3-4698-9455-5B96E8BF6B0B}">
      <dgm:prSet phldrT="[Tex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登入</a:t>
          </a:r>
          <a:endParaRPr lang="en-US" sz="1400" b="1" dirty="0">
            <a:latin typeface="微軟正黑體" panose="020B0604030504040204" pitchFamily="34" charset="-120"/>
            <a:ea typeface="微軟正黑體" panose="020B0604030504040204" pitchFamily="34" charset="-120"/>
          </a:endParaRPr>
        </a:p>
      </dgm:t>
    </dgm:pt>
    <dgm:pt modelId="{771687BC-D3F9-422A-B929-4DA1761BE25D}" type="parTrans" cxnId="{FE095070-B374-4919-BA1F-D89314688844}">
      <dgm:prSet/>
      <dgm:spPr/>
      <dgm:t>
        <a:bodyPr/>
        <a:lstStyle/>
        <a:p>
          <a:endParaRPr lang="en-US"/>
        </a:p>
      </dgm:t>
    </dgm:pt>
    <dgm:pt modelId="{4E6DA404-0CAE-4C50-9EE2-17625E84276F}" type="sibTrans" cxnId="{FE095070-B374-4919-BA1F-D89314688844}">
      <dgm:prSet/>
      <dgm:spPr/>
      <dgm:t>
        <a:bodyPr/>
        <a:lstStyle/>
        <a:p>
          <a:endParaRPr lang="en-US"/>
        </a:p>
      </dgm:t>
    </dgm:pt>
    <dgm:pt modelId="{E49AEE1C-981A-41BF-9B6E-7651D1F868E4}">
      <dgm:prSet phldrT="[Tex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遊戲前問卷</a:t>
          </a:r>
          <a:endParaRPr lang="en-US" sz="1400" b="1" dirty="0">
            <a:latin typeface="微軟正黑體" panose="020B0604030504040204" pitchFamily="34" charset="-120"/>
            <a:ea typeface="微軟正黑體" panose="020B0604030504040204" pitchFamily="34" charset="-120"/>
          </a:endParaRPr>
        </a:p>
      </dgm:t>
    </dgm:pt>
    <dgm:pt modelId="{19B9FA72-10B0-4B2D-B000-5695383FCE14}" type="parTrans" cxnId="{012DD144-6E37-42CB-9B83-5E0514BA4591}">
      <dgm:prSet/>
      <dgm:spPr/>
      <dgm:t>
        <a:bodyPr/>
        <a:lstStyle/>
        <a:p>
          <a:endParaRPr lang="en-US"/>
        </a:p>
      </dgm:t>
    </dgm:pt>
    <dgm:pt modelId="{3E1A250C-368C-4C63-A87D-8C9D8326707C}" type="sibTrans" cxnId="{012DD144-6E37-42CB-9B83-5E0514BA4591}">
      <dgm:prSet/>
      <dgm:spPr/>
      <dgm:t>
        <a:bodyPr/>
        <a:lstStyle/>
        <a:p>
          <a:endParaRPr lang="en-US"/>
        </a:p>
      </dgm:t>
    </dgm:pt>
    <dgm:pt modelId="{BF6FD273-C060-44A3-8576-3504D09C2CDD}">
      <dgm:prSet phldrT="[Tex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保險及</a:t>
          </a:r>
          <a:br>
            <a:rPr lang="en-US" altLang="zh-TW" sz="1400" b="1" dirty="0">
              <a:latin typeface="微軟正黑體" panose="020B0604030504040204" pitchFamily="34" charset="-120"/>
              <a:ea typeface="微軟正黑體" panose="020B0604030504040204" pitchFamily="34" charset="-120"/>
            </a:rPr>
          </a:br>
          <a:r>
            <a:rPr lang="zh-TW" altLang="en-US" sz="1400" b="1" dirty="0">
              <a:latin typeface="微軟正黑體" panose="020B0604030504040204" pitchFamily="34" charset="-120"/>
              <a:ea typeface="微軟正黑體" panose="020B0604030504040204" pitchFamily="34" charset="-120"/>
            </a:rPr>
            <a:t>定期存款</a:t>
          </a:r>
          <a:endParaRPr lang="en-US" sz="1400" b="1" dirty="0">
            <a:latin typeface="微軟正黑體" panose="020B0604030504040204" pitchFamily="34" charset="-120"/>
            <a:ea typeface="微軟正黑體" panose="020B0604030504040204" pitchFamily="34" charset="-120"/>
          </a:endParaRPr>
        </a:p>
      </dgm:t>
    </dgm:pt>
    <dgm:pt modelId="{6956243C-A7E3-4849-B3BA-B7E8157BC92A}" type="parTrans" cxnId="{7749C0BC-1296-444F-81A5-A403FA22D0CA}">
      <dgm:prSet/>
      <dgm:spPr/>
      <dgm:t>
        <a:bodyPr/>
        <a:lstStyle/>
        <a:p>
          <a:endParaRPr lang="en-US"/>
        </a:p>
      </dgm:t>
    </dgm:pt>
    <dgm:pt modelId="{7A900297-70D7-4E4B-AB72-484301A389FD}" type="sibTrans" cxnId="{7749C0BC-1296-444F-81A5-A403FA22D0CA}">
      <dgm:prSet/>
      <dgm:spPr/>
      <dgm:t>
        <a:bodyPr/>
        <a:lstStyle/>
        <a:p>
          <a:endParaRPr lang="en-US"/>
        </a:p>
      </dgm:t>
    </dgm:pt>
    <dgm:pt modelId="{5B7F1A91-04DF-4622-8D51-4DC6B122E64D}">
      <dgm:prSe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市場事件及股票交易</a:t>
          </a:r>
          <a:endParaRPr lang="en-US" sz="1400" b="1" dirty="0">
            <a:latin typeface="微軟正黑體" panose="020B0604030504040204" pitchFamily="34" charset="-120"/>
            <a:ea typeface="微軟正黑體" panose="020B0604030504040204" pitchFamily="34" charset="-120"/>
          </a:endParaRPr>
        </a:p>
      </dgm:t>
    </dgm:pt>
    <dgm:pt modelId="{E1E98ED0-0A0F-447C-BA59-E9AD55D09380}" type="parTrans" cxnId="{768C246F-000D-4968-828C-556B21621E98}">
      <dgm:prSet/>
      <dgm:spPr/>
      <dgm:t>
        <a:bodyPr/>
        <a:lstStyle/>
        <a:p>
          <a:endParaRPr lang="en-US"/>
        </a:p>
      </dgm:t>
    </dgm:pt>
    <dgm:pt modelId="{00277DC7-0E27-4C8C-B36F-E21D3B88CCAF}" type="sibTrans" cxnId="{768C246F-000D-4968-828C-556B21621E98}">
      <dgm:prSet/>
      <dgm:spPr/>
      <dgm:t>
        <a:bodyPr/>
        <a:lstStyle/>
        <a:p>
          <a:endParaRPr lang="en-US"/>
        </a:p>
      </dgm:t>
    </dgm:pt>
    <dgm:pt modelId="{C4A85A9A-6E42-42E7-B697-36DDBF69F152}">
      <dgm:prSe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個人事件</a:t>
          </a:r>
          <a:endParaRPr lang="en-US" sz="1400" b="1" dirty="0">
            <a:latin typeface="微軟正黑體" panose="020B0604030504040204" pitchFamily="34" charset="-120"/>
            <a:ea typeface="微軟正黑體" panose="020B0604030504040204" pitchFamily="34" charset="-120"/>
          </a:endParaRPr>
        </a:p>
      </dgm:t>
    </dgm:pt>
    <dgm:pt modelId="{E7D27E95-634E-4363-8E2D-B1AFB608D64F}" type="parTrans" cxnId="{6CFF4679-7047-442C-8BC7-408F63DF7316}">
      <dgm:prSet/>
      <dgm:spPr/>
      <dgm:t>
        <a:bodyPr/>
        <a:lstStyle/>
        <a:p>
          <a:endParaRPr lang="en-US"/>
        </a:p>
      </dgm:t>
    </dgm:pt>
    <dgm:pt modelId="{6D97B28A-71F7-4A69-AEF6-1DD525D12B7A}" type="sibTrans" cxnId="{6CFF4679-7047-442C-8BC7-408F63DF7316}">
      <dgm:prSet/>
      <dgm:spPr/>
      <dgm:t>
        <a:bodyPr/>
        <a:lstStyle/>
        <a:p>
          <a:endParaRPr lang="en-US"/>
        </a:p>
      </dgm:t>
    </dgm:pt>
    <dgm:pt modelId="{904632D3-F485-4E8F-A733-6EC8727BC316}">
      <dgm:prSet custT="1"/>
      <dgm:spPr>
        <a:solidFill>
          <a:srgbClr val="645F9B"/>
        </a:solidFill>
      </dgm:spPr>
      <dgm:t>
        <a:bodyPr/>
        <a:lstStyle/>
        <a:p>
          <a:r>
            <a:rPr lang="zh-TW" altLang="en-US" sz="1400" b="1" dirty="0">
              <a:latin typeface="微軟正黑體" panose="020B0604030504040204" pitchFamily="34" charset="-120"/>
              <a:ea typeface="微軟正黑體" panose="020B0604030504040204" pitchFamily="34" charset="-120"/>
            </a:rPr>
            <a:t>排名</a:t>
          </a:r>
          <a:endParaRPr lang="en-US" sz="1400" b="1" dirty="0">
            <a:latin typeface="微軟正黑體" panose="020B0604030504040204" pitchFamily="34" charset="-120"/>
            <a:ea typeface="微軟正黑體" panose="020B0604030504040204" pitchFamily="34" charset="-120"/>
          </a:endParaRPr>
        </a:p>
      </dgm:t>
    </dgm:pt>
    <dgm:pt modelId="{DFA34CF4-812D-4223-AD9D-0D51E6F7B5C7}" type="parTrans" cxnId="{5E06D113-5F64-4C3C-8794-3C7226539958}">
      <dgm:prSet/>
      <dgm:spPr/>
      <dgm:t>
        <a:bodyPr/>
        <a:lstStyle/>
        <a:p>
          <a:endParaRPr lang="en-US"/>
        </a:p>
      </dgm:t>
    </dgm:pt>
    <dgm:pt modelId="{887714BB-7895-4170-BACD-DDE0E8929C61}" type="sibTrans" cxnId="{5E06D113-5F64-4C3C-8794-3C7226539958}">
      <dgm:prSet/>
      <dgm:spPr/>
      <dgm:t>
        <a:bodyPr/>
        <a:lstStyle/>
        <a:p>
          <a:endParaRPr lang="en-US"/>
        </a:p>
      </dgm:t>
    </dgm:pt>
    <dgm:pt modelId="{B22A72AA-B0B2-4FA7-B3C6-AB1199E01E97}">
      <dgm:prSe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總結</a:t>
          </a:r>
          <a:endParaRPr lang="en-US" sz="1400" b="1" dirty="0">
            <a:latin typeface="微軟正黑體" panose="020B0604030504040204" pitchFamily="34" charset="-120"/>
            <a:ea typeface="微軟正黑體" panose="020B0604030504040204" pitchFamily="34" charset="-120"/>
          </a:endParaRPr>
        </a:p>
      </dgm:t>
    </dgm:pt>
    <dgm:pt modelId="{E2B9494A-739A-47AE-9FD4-84EC3EB48700}" type="parTrans" cxnId="{A6608A11-C2F6-430F-8D38-D5C0F24709F4}">
      <dgm:prSet/>
      <dgm:spPr/>
      <dgm:t>
        <a:bodyPr/>
        <a:lstStyle/>
        <a:p>
          <a:endParaRPr lang="en-US"/>
        </a:p>
      </dgm:t>
    </dgm:pt>
    <dgm:pt modelId="{39B8D60D-A9B9-45A3-BDBB-5A2D5209EB42}" type="sibTrans" cxnId="{A6608A11-C2F6-430F-8D38-D5C0F24709F4}">
      <dgm:prSet/>
      <dgm:spPr/>
      <dgm:t>
        <a:bodyPr/>
        <a:lstStyle/>
        <a:p>
          <a:endParaRPr lang="en-US"/>
        </a:p>
      </dgm:t>
    </dgm:pt>
    <dgm:pt modelId="{3EBA8AD3-8D02-48B3-AECC-FA11D7EC83EC}">
      <dgm:prSe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遊戲後問卷</a:t>
          </a:r>
          <a:endParaRPr lang="en-US" sz="1400" b="1" dirty="0">
            <a:latin typeface="微軟正黑體" panose="020B0604030504040204" pitchFamily="34" charset="-120"/>
            <a:ea typeface="微軟正黑體" panose="020B0604030504040204" pitchFamily="34" charset="-120"/>
          </a:endParaRPr>
        </a:p>
      </dgm:t>
    </dgm:pt>
    <dgm:pt modelId="{75981058-14BD-45C4-9588-79C2D604C495}" type="parTrans" cxnId="{3E7F8DD1-62A2-4C7A-8249-1AF10D35232C}">
      <dgm:prSet/>
      <dgm:spPr/>
      <dgm:t>
        <a:bodyPr/>
        <a:lstStyle/>
        <a:p>
          <a:endParaRPr lang="en-US"/>
        </a:p>
      </dgm:t>
    </dgm:pt>
    <dgm:pt modelId="{B89E78C7-4028-4E44-89A0-2D9BEBF20210}" type="sibTrans" cxnId="{3E7F8DD1-62A2-4C7A-8249-1AF10D35232C}">
      <dgm:prSet/>
      <dgm:spPr/>
      <dgm:t>
        <a:bodyPr/>
        <a:lstStyle/>
        <a:p>
          <a:endParaRPr lang="en-US"/>
        </a:p>
      </dgm:t>
    </dgm:pt>
    <dgm:pt modelId="{0FB928B1-F31D-4B21-BB9E-49252B2707C1}" type="pres">
      <dgm:prSet presAssocID="{66072C6F-2FA0-4316-8729-942EE0AA5B06}" presName="Name0" presStyleCnt="0">
        <dgm:presLayoutVars>
          <dgm:dir/>
          <dgm:animLvl val="lvl"/>
          <dgm:resizeHandles val="exact"/>
        </dgm:presLayoutVars>
      </dgm:prSet>
      <dgm:spPr/>
    </dgm:pt>
    <dgm:pt modelId="{1D84A2D8-6F65-4E75-B418-9FCCAAC71060}" type="pres">
      <dgm:prSet presAssocID="{BFCA8068-24A3-4698-9455-5B96E8BF6B0B}" presName="parTxOnly" presStyleLbl="node1" presStyleIdx="0" presStyleCnt="8">
        <dgm:presLayoutVars>
          <dgm:chMax val="0"/>
          <dgm:chPref val="0"/>
          <dgm:bulletEnabled val="1"/>
        </dgm:presLayoutVars>
      </dgm:prSet>
      <dgm:spPr/>
    </dgm:pt>
    <dgm:pt modelId="{FE07B788-50FE-4133-BCAF-7090F22AD60F}" type="pres">
      <dgm:prSet presAssocID="{4E6DA404-0CAE-4C50-9EE2-17625E84276F}" presName="parTxOnlySpace" presStyleCnt="0"/>
      <dgm:spPr/>
    </dgm:pt>
    <dgm:pt modelId="{57D52857-8320-4D57-BAFF-0FFF39B77B61}" type="pres">
      <dgm:prSet presAssocID="{E49AEE1C-981A-41BF-9B6E-7651D1F868E4}" presName="parTxOnly" presStyleLbl="node1" presStyleIdx="1" presStyleCnt="8">
        <dgm:presLayoutVars>
          <dgm:chMax val="0"/>
          <dgm:chPref val="0"/>
          <dgm:bulletEnabled val="1"/>
        </dgm:presLayoutVars>
      </dgm:prSet>
      <dgm:spPr/>
    </dgm:pt>
    <dgm:pt modelId="{E89772EC-F96E-41A5-9791-B4E229850C87}" type="pres">
      <dgm:prSet presAssocID="{3E1A250C-368C-4C63-A87D-8C9D8326707C}" presName="parTxOnlySpace" presStyleCnt="0"/>
      <dgm:spPr/>
    </dgm:pt>
    <dgm:pt modelId="{A6BC36A0-133F-48D0-A861-4D8994D67185}" type="pres">
      <dgm:prSet presAssocID="{BF6FD273-C060-44A3-8576-3504D09C2CDD}" presName="parTxOnly" presStyleLbl="node1" presStyleIdx="2" presStyleCnt="8">
        <dgm:presLayoutVars>
          <dgm:chMax val="0"/>
          <dgm:chPref val="0"/>
          <dgm:bulletEnabled val="1"/>
        </dgm:presLayoutVars>
      </dgm:prSet>
      <dgm:spPr/>
    </dgm:pt>
    <dgm:pt modelId="{E012A83C-F4C0-41F4-B370-E620A7D878B9}" type="pres">
      <dgm:prSet presAssocID="{7A900297-70D7-4E4B-AB72-484301A389FD}" presName="parTxOnlySpace" presStyleCnt="0"/>
      <dgm:spPr/>
    </dgm:pt>
    <dgm:pt modelId="{0A8E6C5B-C665-499E-95C0-C27551379158}" type="pres">
      <dgm:prSet presAssocID="{5B7F1A91-04DF-4622-8D51-4DC6B122E64D}" presName="parTxOnly" presStyleLbl="node1" presStyleIdx="3" presStyleCnt="8">
        <dgm:presLayoutVars>
          <dgm:chMax val="0"/>
          <dgm:chPref val="0"/>
          <dgm:bulletEnabled val="1"/>
        </dgm:presLayoutVars>
      </dgm:prSet>
      <dgm:spPr/>
    </dgm:pt>
    <dgm:pt modelId="{778A8802-1FD4-4A50-B277-5CAD8DAB1ED3}" type="pres">
      <dgm:prSet presAssocID="{00277DC7-0E27-4C8C-B36F-E21D3B88CCAF}" presName="parTxOnlySpace" presStyleCnt="0"/>
      <dgm:spPr/>
    </dgm:pt>
    <dgm:pt modelId="{9952E9B0-E613-499A-A81D-ADB08896FD47}" type="pres">
      <dgm:prSet presAssocID="{C4A85A9A-6E42-42E7-B697-36DDBF69F152}" presName="parTxOnly" presStyleLbl="node1" presStyleIdx="4" presStyleCnt="8">
        <dgm:presLayoutVars>
          <dgm:chMax val="0"/>
          <dgm:chPref val="0"/>
          <dgm:bulletEnabled val="1"/>
        </dgm:presLayoutVars>
      </dgm:prSet>
      <dgm:spPr/>
    </dgm:pt>
    <dgm:pt modelId="{C7467B4F-9214-439B-B74C-B16A56A5190D}" type="pres">
      <dgm:prSet presAssocID="{6D97B28A-71F7-4A69-AEF6-1DD525D12B7A}" presName="parTxOnlySpace" presStyleCnt="0"/>
      <dgm:spPr/>
    </dgm:pt>
    <dgm:pt modelId="{D0E2B0F8-671F-4BC5-8AB6-FADF220C03CB}" type="pres">
      <dgm:prSet presAssocID="{904632D3-F485-4E8F-A733-6EC8727BC316}" presName="parTxOnly" presStyleLbl="node1" presStyleIdx="5" presStyleCnt="8">
        <dgm:presLayoutVars>
          <dgm:chMax val="0"/>
          <dgm:chPref val="0"/>
          <dgm:bulletEnabled val="1"/>
        </dgm:presLayoutVars>
      </dgm:prSet>
      <dgm:spPr/>
    </dgm:pt>
    <dgm:pt modelId="{0763AD54-09AD-4490-ABA7-DCEA0222F74F}" type="pres">
      <dgm:prSet presAssocID="{887714BB-7895-4170-BACD-DDE0E8929C61}" presName="parTxOnlySpace" presStyleCnt="0"/>
      <dgm:spPr/>
    </dgm:pt>
    <dgm:pt modelId="{06F0CDD7-DEB7-4A8C-9347-3ADE4F5C2063}" type="pres">
      <dgm:prSet presAssocID="{3EBA8AD3-8D02-48B3-AECC-FA11D7EC83EC}" presName="parTxOnly" presStyleLbl="node1" presStyleIdx="6" presStyleCnt="8">
        <dgm:presLayoutVars>
          <dgm:chMax val="0"/>
          <dgm:chPref val="0"/>
          <dgm:bulletEnabled val="1"/>
        </dgm:presLayoutVars>
      </dgm:prSet>
      <dgm:spPr/>
    </dgm:pt>
    <dgm:pt modelId="{13003E7B-C7E2-46D7-AC21-F0747009AD87}" type="pres">
      <dgm:prSet presAssocID="{B89E78C7-4028-4E44-89A0-2D9BEBF20210}" presName="parTxOnlySpace" presStyleCnt="0"/>
      <dgm:spPr/>
    </dgm:pt>
    <dgm:pt modelId="{090DDAC4-80F5-4DAD-9671-450F066D9487}" type="pres">
      <dgm:prSet presAssocID="{B22A72AA-B0B2-4FA7-B3C6-AB1199E01E97}" presName="parTxOnly" presStyleLbl="node1" presStyleIdx="7" presStyleCnt="8">
        <dgm:presLayoutVars>
          <dgm:chMax val="0"/>
          <dgm:chPref val="0"/>
          <dgm:bulletEnabled val="1"/>
        </dgm:presLayoutVars>
      </dgm:prSet>
      <dgm:spPr/>
    </dgm:pt>
  </dgm:ptLst>
  <dgm:cxnLst>
    <dgm:cxn modelId="{A6608A11-C2F6-430F-8D38-D5C0F24709F4}" srcId="{66072C6F-2FA0-4316-8729-942EE0AA5B06}" destId="{B22A72AA-B0B2-4FA7-B3C6-AB1199E01E97}" srcOrd="7" destOrd="0" parTransId="{E2B9494A-739A-47AE-9FD4-84EC3EB48700}" sibTransId="{39B8D60D-A9B9-45A3-BDBB-5A2D5209EB42}"/>
    <dgm:cxn modelId="{5E06D113-5F64-4C3C-8794-3C7226539958}" srcId="{66072C6F-2FA0-4316-8729-942EE0AA5B06}" destId="{904632D3-F485-4E8F-A733-6EC8727BC316}" srcOrd="5" destOrd="0" parTransId="{DFA34CF4-812D-4223-AD9D-0D51E6F7B5C7}" sibTransId="{887714BB-7895-4170-BACD-DDE0E8929C61}"/>
    <dgm:cxn modelId="{8F89741C-3E4A-4093-914E-EE6955980B04}" type="presOf" srcId="{BF6FD273-C060-44A3-8576-3504D09C2CDD}" destId="{A6BC36A0-133F-48D0-A861-4D8994D67185}" srcOrd="0" destOrd="0" presId="urn:microsoft.com/office/officeart/2005/8/layout/chevron1"/>
    <dgm:cxn modelId="{CDD3E420-F29A-4509-AB72-7E9E4017CCC2}" type="presOf" srcId="{B22A72AA-B0B2-4FA7-B3C6-AB1199E01E97}" destId="{090DDAC4-80F5-4DAD-9671-450F066D9487}" srcOrd="0" destOrd="0" presId="urn:microsoft.com/office/officeart/2005/8/layout/chevron1"/>
    <dgm:cxn modelId="{012DD144-6E37-42CB-9B83-5E0514BA4591}" srcId="{66072C6F-2FA0-4316-8729-942EE0AA5B06}" destId="{E49AEE1C-981A-41BF-9B6E-7651D1F868E4}" srcOrd="1" destOrd="0" parTransId="{19B9FA72-10B0-4B2D-B000-5695383FCE14}" sibTransId="{3E1A250C-368C-4C63-A87D-8C9D8326707C}"/>
    <dgm:cxn modelId="{768C246F-000D-4968-828C-556B21621E98}" srcId="{66072C6F-2FA0-4316-8729-942EE0AA5B06}" destId="{5B7F1A91-04DF-4622-8D51-4DC6B122E64D}" srcOrd="3" destOrd="0" parTransId="{E1E98ED0-0A0F-447C-BA59-E9AD55D09380}" sibTransId="{00277DC7-0E27-4C8C-B36F-E21D3B88CCAF}"/>
    <dgm:cxn modelId="{FE095070-B374-4919-BA1F-D89314688844}" srcId="{66072C6F-2FA0-4316-8729-942EE0AA5B06}" destId="{BFCA8068-24A3-4698-9455-5B96E8BF6B0B}" srcOrd="0" destOrd="0" parTransId="{771687BC-D3F9-422A-B929-4DA1761BE25D}" sibTransId="{4E6DA404-0CAE-4C50-9EE2-17625E84276F}"/>
    <dgm:cxn modelId="{6CFF4679-7047-442C-8BC7-408F63DF7316}" srcId="{66072C6F-2FA0-4316-8729-942EE0AA5B06}" destId="{C4A85A9A-6E42-42E7-B697-36DDBF69F152}" srcOrd="4" destOrd="0" parTransId="{E7D27E95-634E-4363-8E2D-B1AFB608D64F}" sibTransId="{6D97B28A-71F7-4A69-AEF6-1DD525D12B7A}"/>
    <dgm:cxn modelId="{C9A3D8A0-2FDB-43A1-8829-9D6531B4675B}" type="presOf" srcId="{904632D3-F485-4E8F-A733-6EC8727BC316}" destId="{D0E2B0F8-671F-4BC5-8AB6-FADF220C03CB}" srcOrd="0" destOrd="0" presId="urn:microsoft.com/office/officeart/2005/8/layout/chevron1"/>
    <dgm:cxn modelId="{0FD5E7A7-7598-47A2-8D4B-8DF25254305E}" type="presOf" srcId="{5B7F1A91-04DF-4622-8D51-4DC6B122E64D}" destId="{0A8E6C5B-C665-499E-95C0-C27551379158}" srcOrd="0" destOrd="0" presId="urn:microsoft.com/office/officeart/2005/8/layout/chevron1"/>
    <dgm:cxn modelId="{485586AC-5D7D-48F7-AE8C-E44AC0C75314}" type="presOf" srcId="{66072C6F-2FA0-4316-8729-942EE0AA5B06}" destId="{0FB928B1-F31D-4B21-BB9E-49252B2707C1}" srcOrd="0" destOrd="0" presId="urn:microsoft.com/office/officeart/2005/8/layout/chevron1"/>
    <dgm:cxn modelId="{7749C0BC-1296-444F-81A5-A403FA22D0CA}" srcId="{66072C6F-2FA0-4316-8729-942EE0AA5B06}" destId="{BF6FD273-C060-44A3-8576-3504D09C2CDD}" srcOrd="2" destOrd="0" parTransId="{6956243C-A7E3-4849-B3BA-B7E8157BC92A}" sibTransId="{7A900297-70D7-4E4B-AB72-484301A389FD}"/>
    <dgm:cxn modelId="{1E3364BE-F731-4E13-8671-ADE846AD4AD9}" type="presOf" srcId="{BFCA8068-24A3-4698-9455-5B96E8BF6B0B}" destId="{1D84A2D8-6F65-4E75-B418-9FCCAAC71060}" srcOrd="0" destOrd="0" presId="urn:microsoft.com/office/officeart/2005/8/layout/chevron1"/>
    <dgm:cxn modelId="{4F0ADFC0-37E2-427B-A8ED-B8096FC68DED}" type="presOf" srcId="{C4A85A9A-6E42-42E7-B697-36DDBF69F152}" destId="{9952E9B0-E613-499A-A81D-ADB08896FD47}" srcOrd="0" destOrd="0" presId="urn:microsoft.com/office/officeart/2005/8/layout/chevron1"/>
    <dgm:cxn modelId="{FE0FCAC6-7F4F-4299-9158-A8DBD06FC11E}" type="presOf" srcId="{3EBA8AD3-8D02-48B3-AECC-FA11D7EC83EC}" destId="{06F0CDD7-DEB7-4A8C-9347-3ADE4F5C2063}" srcOrd="0" destOrd="0" presId="urn:microsoft.com/office/officeart/2005/8/layout/chevron1"/>
    <dgm:cxn modelId="{3E7F8DD1-62A2-4C7A-8249-1AF10D35232C}" srcId="{66072C6F-2FA0-4316-8729-942EE0AA5B06}" destId="{3EBA8AD3-8D02-48B3-AECC-FA11D7EC83EC}" srcOrd="6" destOrd="0" parTransId="{75981058-14BD-45C4-9588-79C2D604C495}" sibTransId="{B89E78C7-4028-4E44-89A0-2D9BEBF20210}"/>
    <dgm:cxn modelId="{680E2FD8-37F0-431F-A7BF-78BB21E8AD93}" type="presOf" srcId="{E49AEE1C-981A-41BF-9B6E-7651D1F868E4}" destId="{57D52857-8320-4D57-BAFF-0FFF39B77B61}" srcOrd="0" destOrd="0" presId="urn:microsoft.com/office/officeart/2005/8/layout/chevron1"/>
    <dgm:cxn modelId="{4277C6BA-1614-4E0D-B38D-412D74572AA8}" type="presParOf" srcId="{0FB928B1-F31D-4B21-BB9E-49252B2707C1}" destId="{1D84A2D8-6F65-4E75-B418-9FCCAAC71060}" srcOrd="0" destOrd="0" presId="urn:microsoft.com/office/officeart/2005/8/layout/chevron1"/>
    <dgm:cxn modelId="{C1C0C0FA-42AA-4B86-8A81-93D0925D9FDF}" type="presParOf" srcId="{0FB928B1-F31D-4B21-BB9E-49252B2707C1}" destId="{FE07B788-50FE-4133-BCAF-7090F22AD60F}" srcOrd="1" destOrd="0" presId="urn:microsoft.com/office/officeart/2005/8/layout/chevron1"/>
    <dgm:cxn modelId="{B6DC9413-670F-4D16-AD1F-A51CB4E03DBD}" type="presParOf" srcId="{0FB928B1-F31D-4B21-BB9E-49252B2707C1}" destId="{57D52857-8320-4D57-BAFF-0FFF39B77B61}" srcOrd="2" destOrd="0" presId="urn:microsoft.com/office/officeart/2005/8/layout/chevron1"/>
    <dgm:cxn modelId="{289B4BE4-ABD5-4310-897F-172982986FDA}" type="presParOf" srcId="{0FB928B1-F31D-4B21-BB9E-49252B2707C1}" destId="{E89772EC-F96E-41A5-9791-B4E229850C87}" srcOrd="3" destOrd="0" presId="urn:microsoft.com/office/officeart/2005/8/layout/chevron1"/>
    <dgm:cxn modelId="{98EA3ED1-BE01-4DB7-8D08-084B525CBC85}" type="presParOf" srcId="{0FB928B1-F31D-4B21-BB9E-49252B2707C1}" destId="{A6BC36A0-133F-48D0-A861-4D8994D67185}" srcOrd="4" destOrd="0" presId="urn:microsoft.com/office/officeart/2005/8/layout/chevron1"/>
    <dgm:cxn modelId="{7101FA9C-3F00-4012-981E-610FB5219666}" type="presParOf" srcId="{0FB928B1-F31D-4B21-BB9E-49252B2707C1}" destId="{E012A83C-F4C0-41F4-B370-E620A7D878B9}" srcOrd="5" destOrd="0" presId="urn:microsoft.com/office/officeart/2005/8/layout/chevron1"/>
    <dgm:cxn modelId="{1B2BAF33-E603-48B9-8C7E-C71020F363E0}" type="presParOf" srcId="{0FB928B1-F31D-4B21-BB9E-49252B2707C1}" destId="{0A8E6C5B-C665-499E-95C0-C27551379158}" srcOrd="6" destOrd="0" presId="urn:microsoft.com/office/officeart/2005/8/layout/chevron1"/>
    <dgm:cxn modelId="{C08586F9-6E8C-4905-8265-A8C44C723233}" type="presParOf" srcId="{0FB928B1-F31D-4B21-BB9E-49252B2707C1}" destId="{778A8802-1FD4-4A50-B277-5CAD8DAB1ED3}" srcOrd="7" destOrd="0" presId="urn:microsoft.com/office/officeart/2005/8/layout/chevron1"/>
    <dgm:cxn modelId="{A0207CB3-6C0D-4D0E-91BD-7F1FB3AC6324}" type="presParOf" srcId="{0FB928B1-F31D-4B21-BB9E-49252B2707C1}" destId="{9952E9B0-E613-499A-A81D-ADB08896FD47}" srcOrd="8" destOrd="0" presId="urn:microsoft.com/office/officeart/2005/8/layout/chevron1"/>
    <dgm:cxn modelId="{125AA70B-9106-427E-8A35-C4437F2436A2}" type="presParOf" srcId="{0FB928B1-F31D-4B21-BB9E-49252B2707C1}" destId="{C7467B4F-9214-439B-B74C-B16A56A5190D}" srcOrd="9" destOrd="0" presId="urn:microsoft.com/office/officeart/2005/8/layout/chevron1"/>
    <dgm:cxn modelId="{55BD65DE-F7BD-452E-AA63-51A0C8F67F97}" type="presParOf" srcId="{0FB928B1-F31D-4B21-BB9E-49252B2707C1}" destId="{D0E2B0F8-671F-4BC5-8AB6-FADF220C03CB}" srcOrd="10" destOrd="0" presId="urn:microsoft.com/office/officeart/2005/8/layout/chevron1"/>
    <dgm:cxn modelId="{F2545A48-A3DE-4D47-AE0B-E194B930F518}" type="presParOf" srcId="{0FB928B1-F31D-4B21-BB9E-49252B2707C1}" destId="{0763AD54-09AD-4490-ABA7-DCEA0222F74F}" srcOrd="11" destOrd="0" presId="urn:microsoft.com/office/officeart/2005/8/layout/chevron1"/>
    <dgm:cxn modelId="{8120D2A5-2460-4269-8D94-70AD519AE530}" type="presParOf" srcId="{0FB928B1-F31D-4B21-BB9E-49252B2707C1}" destId="{06F0CDD7-DEB7-4A8C-9347-3ADE4F5C2063}" srcOrd="12" destOrd="0" presId="urn:microsoft.com/office/officeart/2005/8/layout/chevron1"/>
    <dgm:cxn modelId="{C780C163-45FF-4DD1-BA35-44B41E745751}" type="presParOf" srcId="{0FB928B1-F31D-4B21-BB9E-49252B2707C1}" destId="{13003E7B-C7E2-46D7-AC21-F0747009AD87}" srcOrd="13" destOrd="0" presId="urn:microsoft.com/office/officeart/2005/8/layout/chevron1"/>
    <dgm:cxn modelId="{83EC30AF-F2C4-4FA2-9132-44E9927CCD6B}" type="presParOf" srcId="{0FB928B1-F31D-4B21-BB9E-49252B2707C1}" destId="{090DDAC4-80F5-4DAD-9671-450F066D9487}" srcOrd="1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6072C6F-2FA0-4316-8729-942EE0AA5B06}" type="doc">
      <dgm:prSet loTypeId="urn:microsoft.com/office/officeart/2005/8/layout/chevron1" loCatId="process" qsTypeId="urn:microsoft.com/office/officeart/2005/8/quickstyle/simple1" qsCatId="simple" csTypeId="urn:microsoft.com/office/officeart/2005/8/colors/accent1_2" csCatId="accent1" phldr="1"/>
      <dgm:spPr/>
    </dgm:pt>
    <dgm:pt modelId="{BFCA8068-24A3-4698-9455-5B96E8BF6B0B}">
      <dgm:prSet phldrT="[Tex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登入</a:t>
          </a:r>
          <a:endParaRPr lang="en-US" sz="1400" b="1" dirty="0">
            <a:latin typeface="微軟正黑體" panose="020B0604030504040204" pitchFamily="34" charset="-120"/>
            <a:ea typeface="微軟正黑體" panose="020B0604030504040204" pitchFamily="34" charset="-120"/>
          </a:endParaRPr>
        </a:p>
      </dgm:t>
    </dgm:pt>
    <dgm:pt modelId="{771687BC-D3F9-422A-B929-4DA1761BE25D}" type="parTrans" cxnId="{FE095070-B374-4919-BA1F-D89314688844}">
      <dgm:prSet/>
      <dgm:spPr/>
      <dgm:t>
        <a:bodyPr/>
        <a:lstStyle/>
        <a:p>
          <a:endParaRPr lang="en-US"/>
        </a:p>
      </dgm:t>
    </dgm:pt>
    <dgm:pt modelId="{4E6DA404-0CAE-4C50-9EE2-17625E84276F}" type="sibTrans" cxnId="{FE095070-B374-4919-BA1F-D89314688844}">
      <dgm:prSet/>
      <dgm:spPr/>
      <dgm:t>
        <a:bodyPr/>
        <a:lstStyle/>
        <a:p>
          <a:endParaRPr lang="en-US"/>
        </a:p>
      </dgm:t>
    </dgm:pt>
    <dgm:pt modelId="{E49AEE1C-981A-41BF-9B6E-7651D1F868E4}">
      <dgm:prSet phldrT="[Tex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遊戲前問卷</a:t>
          </a:r>
          <a:endParaRPr lang="en-US" sz="1400" b="1" dirty="0">
            <a:latin typeface="微軟正黑體" panose="020B0604030504040204" pitchFamily="34" charset="-120"/>
            <a:ea typeface="微軟正黑體" panose="020B0604030504040204" pitchFamily="34" charset="-120"/>
          </a:endParaRPr>
        </a:p>
      </dgm:t>
    </dgm:pt>
    <dgm:pt modelId="{19B9FA72-10B0-4B2D-B000-5695383FCE14}" type="parTrans" cxnId="{012DD144-6E37-42CB-9B83-5E0514BA4591}">
      <dgm:prSet/>
      <dgm:spPr/>
      <dgm:t>
        <a:bodyPr/>
        <a:lstStyle/>
        <a:p>
          <a:endParaRPr lang="en-US"/>
        </a:p>
      </dgm:t>
    </dgm:pt>
    <dgm:pt modelId="{3E1A250C-368C-4C63-A87D-8C9D8326707C}" type="sibTrans" cxnId="{012DD144-6E37-42CB-9B83-5E0514BA4591}">
      <dgm:prSet/>
      <dgm:spPr/>
      <dgm:t>
        <a:bodyPr/>
        <a:lstStyle/>
        <a:p>
          <a:endParaRPr lang="en-US"/>
        </a:p>
      </dgm:t>
    </dgm:pt>
    <dgm:pt modelId="{BF6FD273-C060-44A3-8576-3504D09C2CDD}">
      <dgm:prSet phldrT="[Tex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保險及</a:t>
          </a:r>
          <a:br>
            <a:rPr lang="en-US" altLang="zh-TW" sz="1400" b="1" dirty="0">
              <a:latin typeface="微軟正黑體" panose="020B0604030504040204" pitchFamily="34" charset="-120"/>
              <a:ea typeface="微軟正黑體" panose="020B0604030504040204" pitchFamily="34" charset="-120"/>
            </a:rPr>
          </a:br>
          <a:r>
            <a:rPr lang="zh-TW" altLang="en-US" sz="1400" b="1" dirty="0">
              <a:latin typeface="微軟正黑體" panose="020B0604030504040204" pitchFamily="34" charset="-120"/>
              <a:ea typeface="微軟正黑體" panose="020B0604030504040204" pitchFamily="34" charset="-120"/>
            </a:rPr>
            <a:t>定期存款</a:t>
          </a:r>
          <a:endParaRPr lang="en-US" sz="1400" b="1" dirty="0">
            <a:latin typeface="微軟正黑體" panose="020B0604030504040204" pitchFamily="34" charset="-120"/>
            <a:ea typeface="微軟正黑體" panose="020B0604030504040204" pitchFamily="34" charset="-120"/>
          </a:endParaRPr>
        </a:p>
      </dgm:t>
    </dgm:pt>
    <dgm:pt modelId="{6956243C-A7E3-4849-B3BA-B7E8157BC92A}" type="parTrans" cxnId="{7749C0BC-1296-444F-81A5-A403FA22D0CA}">
      <dgm:prSet/>
      <dgm:spPr/>
      <dgm:t>
        <a:bodyPr/>
        <a:lstStyle/>
        <a:p>
          <a:endParaRPr lang="en-US"/>
        </a:p>
      </dgm:t>
    </dgm:pt>
    <dgm:pt modelId="{7A900297-70D7-4E4B-AB72-484301A389FD}" type="sibTrans" cxnId="{7749C0BC-1296-444F-81A5-A403FA22D0CA}">
      <dgm:prSet/>
      <dgm:spPr/>
      <dgm:t>
        <a:bodyPr/>
        <a:lstStyle/>
        <a:p>
          <a:endParaRPr lang="en-US"/>
        </a:p>
      </dgm:t>
    </dgm:pt>
    <dgm:pt modelId="{5B7F1A91-04DF-4622-8D51-4DC6B122E64D}">
      <dgm:prSe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市場事件及股票交易</a:t>
          </a:r>
          <a:endParaRPr lang="en-US" sz="1400" b="1" dirty="0">
            <a:latin typeface="微軟正黑體" panose="020B0604030504040204" pitchFamily="34" charset="-120"/>
            <a:ea typeface="微軟正黑體" panose="020B0604030504040204" pitchFamily="34" charset="-120"/>
          </a:endParaRPr>
        </a:p>
      </dgm:t>
    </dgm:pt>
    <dgm:pt modelId="{E1E98ED0-0A0F-447C-BA59-E9AD55D09380}" type="parTrans" cxnId="{768C246F-000D-4968-828C-556B21621E98}">
      <dgm:prSet/>
      <dgm:spPr/>
      <dgm:t>
        <a:bodyPr/>
        <a:lstStyle/>
        <a:p>
          <a:endParaRPr lang="en-US"/>
        </a:p>
      </dgm:t>
    </dgm:pt>
    <dgm:pt modelId="{00277DC7-0E27-4C8C-B36F-E21D3B88CCAF}" type="sibTrans" cxnId="{768C246F-000D-4968-828C-556B21621E98}">
      <dgm:prSet/>
      <dgm:spPr/>
      <dgm:t>
        <a:bodyPr/>
        <a:lstStyle/>
        <a:p>
          <a:endParaRPr lang="en-US"/>
        </a:p>
      </dgm:t>
    </dgm:pt>
    <dgm:pt modelId="{C4A85A9A-6E42-42E7-B697-36DDBF69F152}">
      <dgm:prSe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個人事件</a:t>
          </a:r>
          <a:endParaRPr lang="en-US" sz="1400" b="1" dirty="0">
            <a:latin typeface="微軟正黑體" panose="020B0604030504040204" pitchFamily="34" charset="-120"/>
            <a:ea typeface="微軟正黑體" panose="020B0604030504040204" pitchFamily="34" charset="-120"/>
          </a:endParaRPr>
        </a:p>
      </dgm:t>
    </dgm:pt>
    <dgm:pt modelId="{E7D27E95-634E-4363-8E2D-B1AFB608D64F}" type="parTrans" cxnId="{6CFF4679-7047-442C-8BC7-408F63DF7316}">
      <dgm:prSet/>
      <dgm:spPr/>
      <dgm:t>
        <a:bodyPr/>
        <a:lstStyle/>
        <a:p>
          <a:endParaRPr lang="en-US"/>
        </a:p>
      </dgm:t>
    </dgm:pt>
    <dgm:pt modelId="{6D97B28A-71F7-4A69-AEF6-1DD525D12B7A}" type="sibTrans" cxnId="{6CFF4679-7047-442C-8BC7-408F63DF7316}">
      <dgm:prSet/>
      <dgm:spPr/>
      <dgm:t>
        <a:bodyPr/>
        <a:lstStyle/>
        <a:p>
          <a:endParaRPr lang="en-US"/>
        </a:p>
      </dgm:t>
    </dgm:pt>
    <dgm:pt modelId="{904632D3-F485-4E8F-A733-6EC8727BC316}">
      <dgm:prSe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排名</a:t>
          </a:r>
          <a:endParaRPr lang="en-US" sz="1400" b="1" dirty="0">
            <a:latin typeface="微軟正黑體" panose="020B0604030504040204" pitchFamily="34" charset="-120"/>
            <a:ea typeface="微軟正黑體" panose="020B0604030504040204" pitchFamily="34" charset="-120"/>
          </a:endParaRPr>
        </a:p>
      </dgm:t>
    </dgm:pt>
    <dgm:pt modelId="{DFA34CF4-812D-4223-AD9D-0D51E6F7B5C7}" type="parTrans" cxnId="{5E06D113-5F64-4C3C-8794-3C7226539958}">
      <dgm:prSet/>
      <dgm:spPr/>
      <dgm:t>
        <a:bodyPr/>
        <a:lstStyle/>
        <a:p>
          <a:endParaRPr lang="en-US"/>
        </a:p>
      </dgm:t>
    </dgm:pt>
    <dgm:pt modelId="{887714BB-7895-4170-BACD-DDE0E8929C61}" type="sibTrans" cxnId="{5E06D113-5F64-4C3C-8794-3C7226539958}">
      <dgm:prSet/>
      <dgm:spPr/>
      <dgm:t>
        <a:bodyPr/>
        <a:lstStyle/>
        <a:p>
          <a:endParaRPr lang="en-US"/>
        </a:p>
      </dgm:t>
    </dgm:pt>
    <dgm:pt modelId="{B22A72AA-B0B2-4FA7-B3C6-AB1199E01E97}">
      <dgm:prSe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總結</a:t>
          </a:r>
          <a:endParaRPr lang="en-US" sz="1400" b="1" dirty="0">
            <a:latin typeface="微軟正黑體" panose="020B0604030504040204" pitchFamily="34" charset="-120"/>
            <a:ea typeface="微軟正黑體" panose="020B0604030504040204" pitchFamily="34" charset="-120"/>
          </a:endParaRPr>
        </a:p>
      </dgm:t>
    </dgm:pt>
    <dgm:pt modelId="{E2B9494A-739A-47AE-9FD4-84EC3EB48700}" type="parTrans" cxnId="{A6608A11-C2F6-430F-8D38-D5C0F24709F4}">
      <dgm:prSet/>
      <dgm:spPr/>
      <dgm:t>
        <a:bodyPr/>
        <a:lstStyle/>
        <a:p>
          <a:endParaRPr lang="en-US"/>
        </a:p>
      </dgm:t>
    </dgm:pt>
    <dgm:pt modelId="{39B8D60D-A9B9-45A3-BDBB-5A2D5209EB42}" type="sibTrans" cxnId="{A6608A11-C2F6-430F-8D38-D5C0F24709F4}">
      <dgm:prSet/>
      <dgm:spPr/>
      <dgm:t>
        <a:bodyPr/>
        <a:lstStyle/>
        <a:p>
          <a:endParaRPr lang="en-US"/>
        </a:p>
      </dgm:t>
    </dgm:pt>
    <dgm:pt modelId="{3EBA8AD3-8D02-48B3-AECC-FA11D7EC83EC}">
      <dgm:prSet custT="1"/>
      <dgm:spPr>
        <a:solidFill>
          <a:srgbClr val="645F9B"/>
        </a:solidFill>
      </dgm:spPr>
      <dgm:t>
        <a:bodyPr/>
        <a:lstStyle/>
        <a:p>
          <a:r>
            <a:rPr lang="zh-TW" altLang="en-US" sz="1400" b="1" dirty="0">
              <a:latin typeface="微軟正黑體" panose="020B0604030504040204" pitchFamily="34" charset="-120"/>
              <a:ea typeface="微軟正黑體" panose="020B0604030504040204" pitchFamily="34" charset="-120"/>
            </a:rPr>
            <a:t>遊戲後問卷</a:t>
          </a:r>
          <a:endParaRPr lang="en-US" sz="1400" b="1" dirty="0">
            <a:latin typeface="微軟正黑體" panose="020B0604030504040204" pitchFamily="34" charset="-120"/>
            <a:ea typeface="微軟正黑體" panose="020B0604030504040204" pitchFamily="34" charset="-120"/>
          </a:endParaRPr>
        </a:p>
      </dgm:t>
    </dgm:pt>
    <dgm:pt modelId="{75981058-14BD-45C4-9588-79C2D604C495}" type="parTrans" cxnId="{3E7F8DD1-62A2-4C7A-8249-1AF10D35232C}">
      <dgm:prSet/>
      <dgm:spPr/>
      <dgm:t>
        <a:bodyPr/>
        <a:lstStyle/>
        <a:p>
          <a:endParaRPr lang="en-US"/>
        </a:p>
      </dgm:t>
    </dgm:pt>
    <dgm:pt modelId="{B89E78C7-4028-4E44-89A0-2D9BEBF20210}" type="sibTrans" cxnId="{3E7F8DD1-62A2-4C7A-8249-1AF10D35232C}">
      <dgm:prSet/>
      <dgm:spPr/>
      <dgm:t>
        <a:bodyPr/>
        <a:lstStyle/>
        <a:p>
          <a:endParaRPr lang="en-US"/>
        </a:p>
      </dgm:t>
    </dgm:pt>
    <dgm:pt modelId="{0FB928B1-F31D-4B21-BB9E-49252B2707C1}" type="pres">
      <dgm:prSet presAssocID="{66072C6F-2FA0-4316-8729-942EE0AA5B06}" presName="Name0" presStyleCnt="0">
        <dgm:presLayoutVars>
          <dgm:dir/>
          <dgm:animLvl val="lvl"/>
          <dgm:resizeHandles val="exact"/>
        </dgm:presLayoutVars>
      </dgm:prSet>
      <dgm:spPr/>
    </dgm:pt>
    <dgm:pt modelId="{1D84A2D8-6F65-4E75-B418-9FCCAAC71060}" type="pres">
      <dgm:prSet presAssocID="{BFCA8068-24A3-4698-9455-5B96E8BF6B0B}" presName="parTxOnly" presStyleLbl="node1" presStyleIdx="0" presStyleCnt="8">
        <dgm:presLayoutVars>
          <dgm:chMax val="0"/>
          <dgm:chPref val="0"/>
          <dgm:bulletEnabled val="1"/>
        </dgm:presLayoutVars>
      </dgm:prSet>
      <dgm:spPr/>
    </dgm:pt>
    <dgm:pt modelId="{FE07B788-50FE-4133-BCAF-7090F22AD60F}" type="pres">
      <dgm:prSet presAssocID="{4E6DA404-0CAE-4C50-9EE2-17625E84276F}" presName="parTxOnlySpace" presStyleCnt="0"/>
      <dgm:spPr/>
    </dgm:pt>
    <dgm:pt modelId="{57D52857-8320-4D57-BAFF-0FFF39B77B61}" type="pres">
      <dgm:prSet presAssocID="{E49AEE1C-981A-41BF-9B6E-7651D1F868E4}" presName="parTxOnly" presStyleLbl="node1" presStyleIdx="1" presStyleCnt="8">
        <dgm:presLayoutVars>
          <dgm:chMax val="0"/>
          <dgm:chPref val="0"/>
          <dgm:bulletEnabled val="1"/>
        </dgm:presLayoutVars>
      </dgm:prSet>
      <dgm:spPr/>
    </dgm:pt>
    <dgm:pt modelId="{E89772EC-F96E-41A5-9791-B4E229850C87}" type="pres">
      <dgm:prSet presAssocID="{3E1A250C-368C-4C63-A87D-8C9D8326707C}" presName="parTxOnlySpace" presStyleCnt="0"/>
      <dgm:spPr/>
    </dgm:pt>
    <dgm:pt modelId="{A6BC36A0-133F-48D0-A861-4D8994D67185}" type="pres">
      <dgm:prSet presAssocID="{BF6FD273-C060-44A3-8576-3504D09C2CDD}" presName="parTxOnly" presStyleLbl="node1" presStyleIdx="2" presStyleCnt="8">
        <dgm:presLayoutVars>
          <dgm:chMax val="0"/>
          <dgm:chPref val="0"/>
          <dgm:bulletEnabled val="1"/>
        </dgm:presLayoutVars>
      </dgm:prSet>
      <dgm:spPr/>
    </dgm:pt>
    <dgm:pt modelId="{E012A83C-F4C0-41F4-B370-E620A7D878B9}" type="pres">
      <dgm:prSet presAssocID="{7A900297-70D7-4E4B-AB72-484301A389FD}" presName="parTxOnlySpace" presStyleCnt="0"/>
      <dgm:spPr/>
    </dgm:pt>
    <dgm:pt modelId="{0A8E6C5B-C665-499E-95C0-C27551379158}" type="pres">
      <dgm:prSet presAssocID="{5B7F1A91-04DF-4622-8D51-4DC6B122E64D}" presName="parTxOnly" presStyleLbl="node1" presStyleIdx="3" presStyleCnt="8">
        <dgm:presLayoutVars>
          <dgm:chMax val="0"/>
          <dgm:chPref val="0"/>
          <dgm:bulletEnabled val="1"/>
        </dgm:presLayoutVars>
      </dgm:prSet>
      <dgm:spPr/>
    </dgm:pt>
    <dgm:pt modelId="{778A8802-1FD4-4A50-B277-5CAD8DAB1ED3}" type="pres">
      <dgm:prSet presAssocID="{00277DC7-0E27-4C8C-B36F-E21D3B88CCAF}" presName="parTxOnlySpace" presStyleCnt="0"/>
      <dgm:spPr/>
    </dgm:pt>
    <dgm:pt modelId="{9952E9B0-E613-499A-A81D-ADB08896FD47}" type="pres">
      <dgm:prSet presAssocID="{C4A85A9A-6E42-42E7-B697-36DDBF69F152}" presName="parTxOnly" presStyleLbl="node1" presStyleIdx="4" presStyleCnt="8">
        <dgm:presLayoutVars>
          <dgm:chMax val="0"/>
          <dgm:chPref val="0"/>
          <dgm:bulletEnabled val="1"/>
        </dgm:presLayoutVars>
      </dgm:prSet>
      <dgm:spPr/>
    </dgm:pt>
    <dgm:pt modelId="{C7467B4F-9214-439B-B74C-B16A56A5190D}" type="pres">
      <dgm:prSet presAssocID="{6D97B28A-71F7-4A69-AEF6-1DD525D12B7A}" presName="parTxOnlySpace" presStyleCnt="0"/>
      <dgm:spPr/>
    </dgm:pt>
    <dgm:pt modelId="{D0E2B0F8-671F-4BC5-8AB6-FADF220C03CB}" type="pres">
      <dgm:prSet presAssocID="{904632D3-F485-4E8F-A733-6EC8727BC316}" presName="parTxOnly" presStyleLbl="node1" presStyleIdx="5" presStyleCnt="8">
        <dgm:presLayoutVars>
          <dgm:chMax val="0"/>
          <dgm:chPref val="0"/>
          <dgm:bulletEnabled val="1"/>
        </dgm:presLayoutVars>
      </dgm:prSet>
      <dgm:spPr/>
    </dgm:pt>
    <dgm:pt modelId="{0763AD54-09AD-4490-ABA7-DCEA0222F74F}" type="pres">
      <dgm:prSet presAssocID="{887714BB-7895-4170-BACD-DDE0E8929C61}" presName="parTxOnlySpace" presStyleCnt="0"/>
      <dgm:spPr/>
    </dgm:pt>
    <dgm:pt modelId="{06F0CDD7-DEB7-4A8C-9347-3ADE4F5C2063}" type="pres">
      <dgm:prSet presAssocID="{3EBA8AD3-8D02-48B3-AECC-FA11D7EC83EC}" presName="parTxOnly" presStyleLbl="node1" presStyleIdx="6" presStyleCnt="8">
        <dgm:presLayoutVars>
          <dgm:chMax val="0"/>
          <dgm:chPref val="0"/>
          <dgm:bulletEnabled val="1"/>
        </dgm:presLayoutVars>
      </dgm:prSet>
      <dgm:spPr/>
    </dgm:pt>
    <dgm:pt modelId="{13003E7B-C7E2-46D7-AC21-F0747009AD87}" type="pres">
      <dgm:prSet presAssocID="{B89E78C7-4028-4E44-89A0-2D9BEBF20210}" presName="parTxOnlySpace" presStyleCnt="0"/>
      <dgm:spPr/>
    </dgm:pt>
    <dgm:pt modelId="{090DDAC4-80F5-4DAD-9671-450F066D9487}" type="pres">
      <dgm:prSet presAssocID="{B22A72AA-B0B2-4FA7-B3C6-AB1199E01E97}" presName="parTxOnly" presStyleLbl="node1" presStyleIdx="7" presStyleCnt="8">
        <dgm:presLayoutVars>
          <dgm:chMax val="0"/>
          <dgm:chPref val="0"/>
          <dgm:bulletEnabled val="1"/>
        </dgm:presLayoutVars>
      </dgm:prSet>
      <dgm:spPr/>
    </dgm:pt>
  </dgm:ptLst>
  <dgm:cxnLst>
    <dgm:cxn modelId="{A6608A11-C2F6-430F-8D38-D5C0F24709F4}" srcId="{66072C6F-2FA0-4316-8729-942EE0AA5B06}" destId="{B22A72AA-B0B2-4FA7-B3C6-AB1199E01E97}" srcOrd="7" destOrd="0" parTransId="{E2B9494A-739A-47AE-9FD4-84EC3EB48700}" sibTransId="{39B8D60D-A9B9-45A3-BDBB-5A2D5209EB42}"/>
    <dgm:cxn modelId="{5E06D113-5F64-4C3C-8794-3C7226539958}" srcId="{66072C6F-2FA0-4316-8729-942EE0AA5B06}" destId="{904632D3-F485-4E8F-A733-6EC8727BC316}" srcOrd="5" destOrd="0" parTransId="{DFA34CF4-812D-4223-AD9D-0D51E6F7B5C7}" sibTransId="{887714BB-7895-4170-BACD-DDE0E8929C61}"/>
    <dgm:cxn modelId="{8F89741C-3E4A-4093-914E-EE6955980B04}" type="presOf" srcId="{BF6FD273-C060-44A3-8576-3504D09C2CDD}" destId="{A6BC36A0-133F-48D0-A861-4D8994D67185}" srcOrd="0" destOrd="0" presId="urn:microsoft.com/office/officeart/2005/8/layout/chevron1"/>
    <dgm:cxn modelId="{CDD3E420-F29A-4509-AB72-7E9E4017CCC2}" type="presOf" srcId="{B22A72AA-B0B2-4FA7-B3C6-AB1199E01E97}" destId="{090DDAC4-80F5-4DAD-9671-450F066D9487}" srcOrd="0" destOrd="0" presId="urn:microsoft.com/office/officeart/2005/8/layout/chevron1"/>
    <dgm:cxn modelId="{012DD144-6E37-42CB-9B83-5E0514BA4591}" srcId="{66072C6F-2FA0-4316-8729-942EE0AA5B06}" destId="{E49AEE1C-981A-41BF-9B6E-7651D1F868E4}" srcOrd="1" destOrd="0" parTransId="{19B9FA72-10B0-4B2D-B000-5695383FCE14}" sibTransId="{3E1A250C-368C-4C63-A87D-8C9D8326707C}"/>
    <dgm:cxn modelId="{768C246F-000D-4968-828C-556B21621E98}" srcId="{66072C6F-2FA0-4316-8729-942EE0AA5B06}" destId="{5B7F1A91-04DF-4622-8D51-4DC6B122E64D}" srcOrd="3" destOrd="0" parTransId="{E1E98ED0-0A0F-447C-BA59-E9AD55D09380}" sibTransId="{00277DC7-0E27-4C8C-B36F-E21D3B88CCAF}"/>
    <dgm:cxn modelId="{FE095070-B374-4919-BA1F-D89314688844}" srcId="{66072C6F-2FA0-4316-8729-942EE0AA5B06}" destId="{BFCA8068-24A3-4698-9455-5B96E8BF6B0B}" srcOrd="0" destOrd="0" parTransId="{771687BC-D3F9-422A-B929-4DA1761BE25D}" sibTransId="{4E6DA404-0CAE-4C50-9EE2-17625E84276F}"/>
    <dgm:cxn modelId="{6CFF4679-7047-442C-8BC7-408F63DF7316}" srcId="{66072C6F-2FA0-4316-8729-942EE0AA5B06}" destId="{C4A85A9A-6E42-42E7-B697-36DDBF69F152}" srcOrd="4" destOrd="0" parTransId="{E7D27E95-634E-4363-8E2D-B1AFB608D64F}" sibTransId="{6D97B28A-71F7-4A69-AEF6-1DD525D12B7A}"/>
    <dgm:cxn modelId="{C9A3D8A0-2FDB-43A1-8829-9D6531B4675B}" type="presOf" srcId="{904632D3-F485-4E8F-A733-6EC8727BC316}" destId="{D0E2B0F8-671F-4BC5-8AB6-FADF220C03CB}" srcOrd="0" destOrd="0" presId="urn:microsoft.com/office/officeart/2005/8/layout/chevron1"/>
    <dgm:cxn modelId="{0FD5E7A7-7598-47A2-8D4B-8DF25254305E}" type="presOf" srcId="{5B7F1A91-04DF-4622-8D51-4DC6B122E64D}" destId="{0A8E6C5B-C665-499E-95C0-C27551379158}" srcOrd="0" destOrd="0" presId="urn:microsoft.com/office/officeart/2005/8/layout/chevron1"/>
    <dgm:cxn modelId="{485586AC-5D7D-48F7-AE8C-E44AC0C75314}" type="presOf" srcId="{66072C6F-2FA0-4316-8729-942EE0AA5B06}" destId="{0FB928B1-F31D-4B21-BB9E-49252B2707C1}" srcOrd="0" destOrd="0" presId="urn:microsoft.com/office/officeart/2005/8/layout/chevron1"/>
    <dgm:cxn modelId="{7749C0BC-1296-444F-81A5-A403FA22D0CA}" srcId="{66072C6F-2FA0-4316-8729-942EE0AA5B06}" destId="{BF6FD273-C060-44A3-8576-3504D09C2CDD}" srcOrd="2" destOrd="0" parTransId="{6956243C-A7E3-4849-B3BA-B7E8157BC92A}" sibTransId="{7A900297-70D7-4E4B-AB72-484301A389FD}"/>
    <dgm:cxn modelId="{1E3364BE-F731-4E13-8671-ADE846AD4AD9}" type="presOf" srcId="{BFCA8068-24A3-4698-9455-5B96E8BF6B0B}" destId="{1D84A2D8-6F65-4E75-B418-9FCCAAC71060}" srcOrd="0" destOrd="0" presId="urn:microsoft.com/office/officeart/2005/8/layout/chevron1"/>
    <dgm:cxn modelId="{4F0ADFC0-37E2-427B-A8ED-B8096FC68DED}" type="presOf" srcId="{C4A85A9A-6E42-42E7-B697-36DDBF69F152}" destId="{9952E9B0-E613-499A-A81D-ADB08896FD47}" srcOrd="0" destOrd="0" presId="urn:microsoft.com/office/officeart/2005/8/layout/chevron1"/>
    <dgm:cxn modelId="{FE0FCAC6-7F4F-4299-9158-A8DBD06FC11E}" type="presOf" srcId="{3EBA8AD3-8D02-48B3-AECC-FA11D7EC83EC}" destId="{06F0CDD7-DEB7-4A8C-9347-3ADE4F5C2063}" srcOrd="0" destOrd="0" presId="urn:microsoft.com/office/officeart/2005/8/layout/chevron1"/>
    <dgm:cxn modelId="{3E7F8DD1-62A2-4C7A-8249-1AF10D35232C}" srcId="{66072C6F-2FA0-4316-8729-942EE0AA5B06}" destId="{3EBA8AD3-8D02-48B3-AECC-FA11D7EC83EC}" srcOrd="6" destOrd="0" parTransId="{75981058-14BD-45C4-9588-79C2D604C495}" sibTransId="{B89E78C7-4028-4E44-89A0-2D9BEBF20210}"/>
    <dgm:cxn modelId="{680E2FD8-37F0-431F-A7BF-78BB21E8AD93}" type="presOf" srcId="{E49AEE1C-981A-41BF-9B6E-7651D1F868E4}" destId="{57D52857-8320-4D57-BAFF-0FFF39B77B61}" srcOrd="0" destOrd="0" presId="urn:microsoft.com/office/officeart/2005/8/layout/chevron1"/>
    <dgm:cxn modelId="{4277C6BA-1614-4E0D-B38D-412D74572AA8}" type="presParOf" srcId="{0FB928B1-F31D-4B21-BB9E-49252B2707C1}" destId="{1D84A2D8-6F65-4E75-B418-9FCCAAC71060}" srcOrd="0" destOrd="0" presId="urn:microsoft.com/office/officeart/2005/8/layout/chevron1"/>
    <dgm:cxn modelId="{C1C0C0FA-42AA-4B86-8A81-93D0925D9FDF}" type="presParOf" srcId="{0FB928B1-F31D-4B21-BB9E-49252B2707C1}" destId="{FE07B788-50FE-4133-BCAF-7090F22AD60F}" srcOrd="1" destOrd="0" presId="urn:microsoft.com/office/officeart/2005/8/layout/chevron1"/>
    <dgm:cxn modelId="{B6DC9413-670F-4D16-AD1F-A51CB4E03DBD}" type="presParOf" srcId="{0FB928B1-F31D-4B21-BB9E-49252B2707C1}" destId="{57D52857-8320-4D57-BAFF-0FFF39B77B61}" srcOrd="2" destOrd="0" presId="urn:microsoft.com/office/officeart/2005/8/layout/chevron1"/>
    <dgm:cxn modelId="{289B4BE4-ABD5-4310-897F-172982986FDA}" type="presParOf" srcId="{0FB928B1-F31D-4B21-BB9E-49252B2707C1}" destId="{E89772EC-F96E-41A5-9791-B4E229850C87}" srcOrd="3" destOrd="0" presId="urn:microsoft.com/office/officeart/2005/8/layout/chevron1"/>
    <dgm:cxn modelId="{98EA3ED1-BE01-4DB7-8D08-084B525CBC85}" type="presParOf" srcId="{0FB928B1-F31D-4B21-BB9E-49252B2707C1}" destId="{A6BC36A0-133F-48D0-A861-4D8994D67185}" srcOrd="4" destOrd="0" presId="urn:microsoft.com/office/officeart/2005/8/layout/chevron1"/>
    <dgm:cxn modelId="{7101FA9C-3F00-4012-981E-610FB5219666}" type="presParOf" srcId="{0FB928B1-F31D-4B21-BB9E-49252B2707C1}" destId="{E012A83C-F4C0-41F4-B370-E620A7D878B9}" srcOrd="5" destOrd="0" presId="urn:microsoft.com/office/officeart/2005/8/layout/chevron1"/>
    <dgm:cxn modelId="{1B2BAF33-E603-48B9-8C7E-C71020F363E0}" type="presParOf" srcId="{0FB928B1-F31D-4B21-BB9E-49252B2707C1}" destId="{0A8E6C5B-C665-499E-95C0-C27551379158}" srcOrd="6" destOrd="0" presId="urn:microsoft.com/office/officeart/2005/8/layout/chevron1"/>
    <dgm:cxn modelId="{C08586F9-6E8C-4905-8265-A8C44C723233}" type="presParOf" srcId="{0FB928B1-F31D-4B21-BB9E-49252B2707C1}" destId="{778A8802-1FD4-4A50-B277-5CAD8DAB1ED3}" srcOrd="7" destOrd="0" presId="urn:microsoft.com/office/officeart/2005/8/layout/chevron1"/>
    <dgm:cxn modelId="{A0207CB3-6C0D-4D0E-91BD-7F1FB3AC6324}" type="presParOf" srcId="{0FB928B1-F31D-4B21-BB9E-49252B2707C1}" destId="{9952E9B0-E613-499A-A81D-ADB08896FD47}" srcOrd="8" destOrd="0" presId="urn:microsoft.com/office/officeart/2005/8/layout/chevron1"/>
    <dgm:cxn modelId="{125AA70B-9106-427E-8A35-C4437F2436A2}" type="presParOf" srcId="{0FB928B1-F31D-4B21-BB9E-49252B2707C1}" destId="{C7467B4F-9214-439B-B74C-B16A56A5190D}" srcOrd="9" destOrd="0" presId="urn:microsoft.com/office/officeart/2005/8/layout/chevron1"/>
    <dgm:cxn modelId="{55BD65DE-F7BD-452E-AA63-51A0C8F67F97}" type="presParOf" srcId="{0FB928B1-F31D-4B21-BB9E-49252B2707C1}" destId="{D0E2B0F8-671F-4BC5-8AB6-FADF220C03CB}" srcOrd="10" destOrd="0" presId="urn:microsoft.com/office/officeart/2005/8/layout/chevron1"/>
    <dgm:cxn modelId="{F2545A48-A3DE-4D47-AE0B-E194B930F518}" type="presParOf" srcId="{0FB928B1-F31D-4B21-BB9E-49252B2707C1}" destId="{0763AD54-09AD-4490-ABA7-DCEA0222F74F}" srcOrd="11" destOrd="0" presId="urn:microsoft.com/office/officeart/2005/8/layout/chevron1"/>
    <dgm:cxn modelId="{8120D2A5-2460-4269-8D94-70AD519AE530}" type="presParOf" srcId="{0FB928B1-F31D-4B21-BB9E-49252B2707C1}" destId="{06F0CDD7-DEB7-4A8C-9347-3ADE4F5C2063}" srcOrd="12" destOrd="0" presId="urn:microsoft.com/office/officeart/2005/8/layout/chevron1"/>
    <dgm:cxn modelId="{C780C163-45FF-4DD1-BA35-44B41E745751}" type="presParOf" srcId="{0FB928B1-F31D-4B21-BB9E-49252B2707C1}" destId="{13003E7B-C7E2-46D7-AC21-F0747009AD87}" srcOrd="13" destOrd="0" presId="urn:microsoft.com/office/officeart/2005/8/layout/chevron1"/>
    <dgm:cxn modelId="{83EC30AF-F2C4-4FA2-9132-44E9927CCD6B}" type="presParOf" srcId="{0FB928B1-F31D-4B21-BB9E-49252B2707C1}" destId="{090DDAC4-80F5-4DAD-9671-450F066D9487}" srcOrd="1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6072C6F-2FA0-4316-8729-942EE0AA5B06}" type="doc">
      <dgm:prSet loTypeId="urn:microsoft.com/office/officeart/2005/8/layout/chevron1" loCatId="process" qsTypeId="urn:microsoft.com/office/officeart/2005/8/quickstyle/simple1" qsCatId="simple" csTypeId="urn:microsoft.com/office/officeart/2005/8/colors/accent1_2" csCatId="accent1" phldr="1"/>
      <dgm:spPr/>
    </dgm:pt>
    <dgm:pt modelId="{BFCA8068-24A3-4698-9455-5B96E8BF6B0B}">
      <dgm:prSet phldrT="[Tex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登入</a:t>
          </a:r>
          <a:endParaRPr lang="en-US" sz="1400" b="1" dirty="0">
            <a:latin typeface="微軟正黑體" panose="020B0604030504040204" pitchFamily="34" charset="-120"/>
            <a:ea typeface="微軟正黑體" panose="020B0604030504040204" pitchFamily="34" charset="-120"/>
          </a:endParaRPr>
        </a:p>
      </dgm:t>
    </dgm:pt>
    <dgm:pt modelId="{771687BC-D3F9-422A-B929-4DA1761BE25D}" type="parTrans" cxnId="{FE095070-B374-4919-BA1F-D89314688844}">
      <dgm:prSet/>
      <dgm:spPr/>
      <dgm:t>
        <a:bodyPr/>
        <a:lstStyle/>
        <a:p>
          <a:endParaRPr lang="en-US"/>
        </a:p>
      </dgm:t>
    </dgm:pt>
    <dgm:pt modelId="{4E6DA404-0CAE-4C50-9EE2-17625E84276F}" type="sibTrans" cxnId="{FE095070-B374-4919-BA1F-D89314688844}">
      <dgm:prSet/>
      <dgm:spPr/>
      <dgm:t>
        <a:bodyPr/>
        <a:lstStyle/>
        <a:p>
          <a:endParaRPr lang="en-US"/>
        </a:p>
      </dgm:t>
    </dgm:pt>
    <dgm:pt modelId="{E49AEE1C-981A-41BF-9B6E-7651D1F868E4}">
      <dgm:prSet phldrT="[Tex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遊戲前問卷</a:t>
          </a:r>
          <a:endParaRPr lang="en-US" sz="1400" b="1" dirty="0">
            <a:latin typeface="微軟正黑體" panose="020B0604030504040204" pitchFamily="34" charset="-120"/>
            <a:ea typeface="微軟正黑體" panose="020B0604030504040204" pitchFamily="34" charset="-120"/>
          </a:endParaRPr>
        </a:p>
      </dgm:t>
    </dgm:pt>
    <dgm:pt modelId="{19B9FA72-10B0-4B2D-B000-5695383FCE14}" type="parTrans" cxnId="{012DD144-6E37-42CB-9B83-5E0514BA4591}">
      <dgm:prSet/>
      <dgm:spPr/>
      <dgm:t>
        <a:bodyPr/>
        <a:lstStyle/>
        <a:p>
          <a:endParaRPr lang="en-US"/>
        </a:p>
      </dgm:t>
    </dgm:pt>
    <dgm:pt modelId="{3E1A250C-368C-4C63-A87D-8C9D8326707C}" type="sibTrans" cxnId="{012DD144-6E37-42CB-9B83-5E0514BA4591}">
      <dgm:prSet/>
      <dgm:spPr/>
      <dgm:t>
        <a:bodyPr/>
        <a:lstStyle/>
        <a:p>
          <a:endParaRPr lang="en-US"/>
        </a:p>
      </dgm:t>
    </dgm:pt>
    <dgm:pt modelId="{BF6FD273-C060-44A3-8576-3504D09C2CDD}">
      <dgm:prSet phldrT="[Tex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保險及</a:t>
          </a:r>
          <a:br>
            <a:rPr lang="en-US" altLang="zh-TW" sz="1400" b="1" dirty="0">
              <a:latin typeface="微軟正黑體" panose="020B0604030504040204" pitchFamily="34" charset="-120"/>
              <a:ea typeface="微軟正黑體" panose="020B0604030504040204" pitchFamily="34" charset="-120"/>
            </a:rPr>
          </a:br>
          <a:r>
            <a:rPr lang="zh-TW" altLang="en-US" sz="1400" b="1" dirty="0">
              <a:latin typeface="微軟正黑體" panose="020B0604030504040204" pitchFamily="34" charset="-120"/>
              <a:ea typeface="微軟正黑體" panose="020B0604030504040204" pitchFamily="34" charset="-120"/>
            </a:rPr>
            <a:t>定期存款</a:t>
          </a:r>
          <a:endParaRPr lang="en-US" sz="1400" b="1" dirty="0">
            <a:latin typeface="微軟正黑體" panose="020B0604030504040204" pitchFamily="34" charset="-120"/>
            <a:ea typeface="微軟正黑體" panose="020B0604030504040204" pitchFamily="34" charset="-120"/>
          </a:endParaRPr>
        </a:p>
      </dgm:t>
    </dgm:pt>
    <dgm:pt modelId="{6956243C-A7E3-4849-B3BA-B7E8157BC92A}" type="parTrans" cxnId="{7749C0BC-1296-444F-81A5-A403FA22D0CA}">
      <dgm:prSet/>
      <dgm:spPr/>
      <dgm:t>
        <a:bodyPr/>
        <a:lstStyle/>
        <a:p>
          <a:endParaRPr lang="en-US"/>
        </a:p>
      </dgm:t>
    </dgm:pt>
    <dgm:pt modelId="{7A900297-70D7-4E4B-AB72-484301A389FD}" type="sibTrans" cxnId="{7749C0BC-1296-444F-81A5-A403FA22D0CA}">
      <dgm:prSet/>
      <dgm:spPr/>
      <dgm:t>
        <a:bodyPr/>
        <a:lstStyle/>
        <a:p>
          <a:endParaRPr lang="en-US"/>
        </a:p>
      </dgm:t>
    </dgm:pt>
    <dgm:pt modelId="{5B7F1A91-04DF-4622-8D51-4DC6B122E64D}">
      <dgm:prSe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市場事件及股票交易</a:t>
          </a:r>
          <a:endParaRPr lang="en-US" sz="1400" b="1" dirty="0">
            <a:latin typeface="微軟正黑體" panose="020B0604030504040204" pitchFamily="34" charset="-120"/>
            <a:ea typeface="微軟正黑體" panose="020B0604030504040204" pitchFamily="34" charset="-120"/>
          </a:endParaRPr>
        </a:p>
      </dgm:t>
    </dgm:pt>
    <dgm:pt modelId="{E1E98ED0-0A0F-447C-BA59-E9AD55D09380}" type="parTrans" cxnId="{768C246F-000D-4968-828C-556B21621E98}">
      <dgm:prSet/>
      <dgm:spPr/>
      <dgm:t>
        <a:bodyPr/>
        <a:lstStyle/>
        <a:p>
          <a:endParaRPr lang="en-US"/>
        </a:p>
      </dgm:t>
    </dgm:pt>
    <dgm:pt modelId="{00277DC7-0E27-4C8C-B36F-E21D3B88CCAF}" type="sibTrans" cxnId="{768C246F-000D-4968-828C-556B21621E98}">
      <dgm:prSet/>
      <dgm:spPr/>
      <dgm:t>
        <a:bodyPr/>
        <a:lstStyle/>
        <a:p>
          <a:endParaRPr lang="en-US"/>
        </a:p>
      </dgm:t>
    </dgm:pt>
    <dgm:pt modelId="{C4A85A9A-6E42-42E7-B697-36DDBF69F152}">
      <dgm:prSe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個人事件</a:t>
          </a:r>
          <a:endParaRPr lang="en-US" sz="1400" b="1" dirty="0">
            <a:latin typeface="微軟正黑體" panose="020B0604030504040204" pitchFamily="34" charset="-120"/>
            <a:ea typeface="微軟正黑體" panose="020B0604030504040204" pitchFamily="34" charset="-120"/>
          </a:endParaRPr>
        </a:p>
      </dgm:t>
    </dgm:pt>
    <dgm:pt modelId="{E7D27E95-634E-4363-8E2D-B1AFB608D64F}" type="parTrans" cxnId="{6CFF4679-7047-442C-8BC7-408F63DF7316}">
      <dgm:prSet/>
      <dgm:spPr/>
      <dgm:t>
        <a:bodyPr/>
        <a:lstStyle/>
        <a:p>
          <a:endParaRPr lang="en-US"/>
        </a:p>
      </dgm:t>
    </dgm:pt>
    <dgm:pt modelId="{6D97B28A-71F7-4A69-AEF6-1DD525D12B7A}" type="sibTrans" cxnId="{6CFF4679-7047-442C-8BC7-408F63DF7316}">
      <dgm:prSet/>
      <dgm:spPr/>
      <dgm:t>
        <a:bodyPr/>
        <a:lstStyle/>
        <a:p>
          <a:endParaRPr lang="en-US"/>
        </a:p>
      </dgm:t>
    </dgm:pt>
    <dgm:pt modelId="{904632D3-F485-4E8F-A733-6EC8727BC316}">
      <dgm:prSe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排名</a:t>
          </a:r>
          <a:endParaRPr lang="en-US" sz="1400" b="1" dirty="0">
            <a:latin typeface="微軟正黑體" panose="020B0604030504040204" pitchFamily="34" charset="-120"/>
            <a:ea typeface="微軟正黑體" panose="020B0604030504040204" pitchFamily="34" charset="-120"/>
          </a:endParaRPr>
        </a:p>
      </dgm:t>
    </dgm:pt>
    <dgm:pt modelId="{DFA34CF4-812D-4223-AD9D-0D51E6F7B5C7}" type="parTrans" cxnId="{5E06D113-5F64-4C3C-8794-3C7226539958}">
      <dgm:prSet/>
      <dgm:spPr/>
      <dgm:t>
        <a:bodyPr/>
        <a:lstStyle/>
        <a:p>
          <a:endParaRPr lang="en-US"/>
        </a:p>
      </dgm:t>
    </dgm:pt>
    <dgm:pt modelId="{887714BB-7895-4170-BACD-DDE0E8929C61}" type="sibTrans" cxnId="{5E06D113-5F64-4C3C-8794-3C7226539958}">
      <dgm:prSet/>
      <dgm:spPr/>
      <dgm:t>
        <a:bodyPr/>
        <a:lstStyle/>
        <a:p>
          <a:endParaRPr lang="en-US"/>
        </a:p>
      </dgm:t>
    </dgm:pt>
    <dgm:pt modelId="{B22A72AA-B0B2-4FA7-B3C6-AB1199E01E97}">
      <dgm:prSet custT="1"/>
      <dgm:spPr>
        <a:solidFill>
          <a:srgbClr val="645F9B"/>
        </a:solidFill>
      </dgm:spPr>
      <dgm:t>
        <a:bodyPr/>
        <a:lstStyle/>
        <a:p>
          <a:r>
            <a:rPr lang="zh-TW" altLang="en-US" sz="1400" b="1" dirty="0">
              <a:latin typeface="微軟正黑體" panose="020B0604030504040204" pitchFamily="34" charset="-120"/>
              <a:ea typeface="微軟正黑體" panose="020B0604030504040204" pitchFamily="34" charset="-120"/>
            </a:rPr>
            <a:t>總結</a:t>
          </a:r>
          <a:endParaRPr lang="en-US" sz="1400" b="1" dirty="0">
            <a:latin typeface="微軟正黑體" panose="020B0604030504040204" pitchFamily="34" charset="-120"/>
            <a:ea typeface="微軟正黑體" panose="020B0604030504040204" pitchFamily="34" charset="-120"/>
          </a:endParaRPr>
        </a:p>
      </dgm:t>
    </dgm:pt>
    <dgm:pt modelId="{E2B9494A-739A-47AE-9FD4-84EC3EB48700}" type="parTrans" cxnId="{A6608A11-C2F6-430F-8D38-D5C0F24709F4}">
      <dgm:prSet/>
      <dgm:spPr/>
      <dgm:t>
        <a:bodyPr/>
        <a:lstStyle/>
        <a:p>
          <a:endParaRPr lang="en-US"/>
        </a:p>
      </dgm:t>
    </dgm:pt>
    <dgm:pt modelId="{39B8D60D-A9B9-45A3-BDBB-5A2D5209EB42}" type="sibTrans" cxnId="{A6608A11-C2F6-430F-8D38-D5C0F24709F4}">
      <dgm:prSet/>
      <dgm:spPr/>
      <dgm:t>
        <a:bodyPr/>
        <a:lstStyle/>
        <a:p>
          <a:endParaRPr lang="en-US"/>
        </a:p>
      </dgm:t>
    </dgm:pt>
    <dgm:pt modelId="{3EBA8AD3-8D02-48B3-AECC-FA11D7EC83EC}">
      <dgm:prSet custT="1"/>
      <dgm:spPr>
        <a:solidFill>
          <a:srgbClr val="FACBA8"/>
        </a:solidFill>
      </dgm:spPr>
      <dgm:t>
        <a:bodyPr/>
        <a:lstStyle/>
        <a:p>
          <a:r>
            <a:rPr lang="zh-TW" altLang="en-US" sz="1400" b="1" dirty="0">
              <a:latin typeface="微軟正黑體" panose="020B0604030504040204" pitchFamily="34" charset="-120"/>
              <a:ea typeface="微軟正黑體" panose="020B0604030504040204" pitchFamily="34" charset="-120"/>
            </a:rPr>
            <a:t>遊戲後問卷</a:t>
          </a:r>
          <a:endParaRPr lang="en-US" sz="1400" b="1" dirty="0">
            <a:latin typeface="微軟正黑體" panose="020B0604030504040204" pitchFamily="34" charset="-120"/>
            <a:ea typeface="微軟正黑體" panose="020B0604030504040204" pitchFamily="34" charset="-120"/>
          </a:endParaRPr>
        </a:p>
      </dgm:t>
    </dgm:pt>
    <dgm:pt modelId="{75981058-14BD-45C4-9588-79C2D604C495}" type="parTrans" cxnId="{3E7F8DD1-62A2-4C7A-8249-1AF10D35232C}">
      <dgm:prSet/>
      <dgm:spPr/>
      <dgm:t>
        <a:bodyPr/>
        <a:lstStyle/>
        <a:p>
          <a:endParaRPr lang="en-US"/>
        </a:p>
      </dgm:t>
    </dgm:pt>
    <dgm:pt modelId="{B89E78C7-4028-4E44-89A0-2D9BEBF20210}" type="sibTrans" cxnId="{3E7F8DD1-62A2-4C7A-8249-1AF10D35232C}">
      <dgm:prSet/>
      <dgm:spPr/>
      <dgm:t>
        <a:bodyPr/>
        <a:lstStyle/>
        <a:p>
          <a:endParaRPr lang="en-US"/>
        </a:p>
      </dgm:t>
    </dgm:pt>
    <dgm:pt modelId="{0FB928B1-F31D-4B21-BB9E-49252B2707C1}" type="pres">
      <dgm:prSet presAssocID="{66072C6F-2FA0-4316-8729-942EE0AA5B06}" presName="Name0" presStyleCnt="0">
        <dgm:presLayoutVars>
          <dgm:dir/>
          <dgm:animLvl val="lvl"/>
          <dgm:resizeHandles val="exact"/>
        </dgm:presLayoutVars>
      </dgm:prSet>
      <dgm:spPr/>
    </dgm:pt>
    <dgm:pt modelId="{1D84A2D8-6F65-4E75-B418-9FCCAAC71060}" type="pres">
      <dgm:prSet presAssocID="{BFCA8068-24A3-4698-9455-5B96E8BF6B0B}" presName="parTxOnly" presStyleLbl="node1" presStyleIdx="0" presStyleCnt="8">
        <dgm:presLayoutVars>
          <dgm:chMax val="0"/>
          <dgm:chPref val="0"/>
          <dgm:bulletEnabled val="1"/>
        </dgm:presLayoutVars>
      </dgm:prSet>
      <dgm:spPr/>
    </dgm:pt>
    <dgm:pt modelId="{FE07B788-50FE-4133-BCAF-7090F22AD60F}" type="pres">
      <dgm:prSet presAssocID="{4E6DA404-0CAE-4C50-9EE2-17625E84276F}" presName="parTxOnlySpace" presStyleCnt="0"/>
      <dgm:spPr/>
    </dgm:pt>
    <dgm:pt modelId="{57D52857-8320-4D57-BAFF-0FFF39B77B61}" type="pres">
      <dgm:prSet presAssocID="{E49AEE1C-981A-41BF-9B6E-7651D1F868E4}" presName="parTxOnly" presStyleLbl="node1" presStyleIdx="1" presStyleCnt="8">
        <dgm:presLayoutVars>
          <dgm:chMax val="0"/>
          <dgm:chPref val="0"/>
          <dgm:bulletEnabled val="1"/>
        </dgm:presLayoutVars>
      </dgm:prSet>
      <dgm:spPr/>
    </dgm:pt>
    <dgm:pt modelId="{E89772EC-F96E-41A5-9791-B4E229850C87}" type="pres">
      <dgm:prSet presAssocID="{3E1A250C-368C-4C63-A87D-8C9D8326707C}" presName="parTxOnlySpace" presStyleCnt="0"/>
      <dgm:spPr/>
    </dgm:pt>
    <dgm:pt modelId="{A6BC36A0-133F-48D0-A861-4D8994D67185}" type="pres">
      <dgm:prSet presAssocID="{BF6FD273-C060-44A3-8576-3504D09C2CDD}" presName="parTxOnly" presStyleLbl="node1" presStyleIdx="2" presStyleCnt="8">
        <dgm:presLayoutVars>
          <dgm:chMax val="0"/>
          <dgm:chPref val="0"/>
          <dgm:bulletEnabled val="1"/>
        </dgm:presLayoutVars>
      </dgm:prSet>
      <dgm:spPr/>
    </dgm:pt>
    <dgm:pt modelId="{E012A83C-F4C0-41F4-B370-E620A7D878B9}" type="pres">
      <dgm:prSet presAssocID="{7A900297-70D7-4E4B-AB72-484301A389FD}" presName="parTxOnlySpace" presStyleCnt="0"/>
      <dgm:spPr/>
    </dgm:pt>
    <dgm:pt modelId="{0A8E6C5B-C665-499E-95C0-C27551379158}" type="pres">
      <dgm:prSet presAssocID="{5B7F1A91-04DF-4622-8D51-4DC6B122E64D}" presName="parTxOnly" presStyleLbl="node1" presStyleIdx="3" presStyleCnt="8">
        <dgm:presLayoutVars>
          <dgm:chMax val="0"/>
          <dgm:chPref val="0"/>
          <dgm:bulletEnabled val="1"/>
        </dgm:presLayoutVars>
      </dgm:prSet>
      <dgm:spPr/>
    </dgm:pt>
    <dgm:pt modelId="{778A8802-1FD4-4A50-B277-5CAD8DAB1ED3}" type="pres">
      <dgm:prSet presAssocID="{00277DC7-0E27-4C8C-B36F-E21D3B88CCAF}" presName="parTxOnlySpace" presStyleCnt="0"/>
      <dgm:spPr/>
    </dgm:pt>
    <dgm:pt modelId="{9952E9B0-E613-499A-A81D-ADB08896FD47}" type="pres">
      <dgm:prSet presAssocID="{C4A85A9A-6E42-42E7-B697-36DDBF69F152}" presName="parTxOnly" presStyleLbl="node1" presStyleIdx="4" presStyleCnt="8">
        <dgm:presLayoutVars>
          <dgm:chMax val="0"/>
          <dgm:chPref val="0"/>
          <dgm:bulletEnabled val="1"/>
        </dgm:presLayoutVars>
      </dgm:prSet>
      <dgm:spPr/>
    </dgm:pt>
    <dgm:pt modelId="{C7467B4F-9214-439B-B74C-B16A56A5190D}" type="pres">
      <dgm:prSet presAssocID="{6D97B28A-71F7-4A69-AEF6-1DD525D12B7A}" presName="parTxOnlySpace" presStyleCnt="0"/>
      <dgm:spPr/>
    </dgm:pt>
    <dgm:pt modelId="{D0E2B0F8-671F-4BC5-8AB6-FADF220C03CB}" type="pres">
      <dgm:prSet presAssocID="{904632D3-F485-4E8F-A733-6EC8727BC316}" presName="parTxOnly" presStyleLbl="node1" presStyleIdx="5" presStyleCnt="8">
        <dgm:presLayoutVars>
          <dgm:chMax val="0"/>
          <dgm:chPref val="0"/>
          <dgm:bulletEnabled val="1"/>
        </dgm:presLayoutVars>
      </dgm:prSet>
      <dgm:spPr/>
    </dgm:pt>
    <dgm:pt modelId="{0763AD54-09AD-4490-ABA7-DCEA0222F74F}" type="pres">
      <dgm:prSet presAssocID="{887714BB-7895-4170-BACD-DDE0E8929C61}" presName="parTxOnlySpace" presStyleCnt="0"/>
      <dgm:spPr/>
    </dgm:pt>
    <dgm:pt modelId="{06F0CDD7-DEB7-4A8C-9347-3ADE4F5C2063}" type="pres">
      <dgm:prSet presAssocID="{3EBA8AD3-8D02-48B3-AECC-FA11D7EC83EC}" presName="parTxOnly" presStyleLbl="node1" presStyleIdx="6" presStyleCnt="8">
        <dgm:presLayoutVars>
          <dgm:chMax val="0"/>
          <dgm:chPref val="0"/>
          <dgm:bulletEnabled val="1"/>
        </dgm:presLayoutVars>
      </dgm:prSet>
      <dgm:spPr/>
    </dgm:pt>
    <dgm:pt modelId="{13003E7B-C7E2-46D7-AC21-F0747009AD87}" type="pres">
      <dgm:prSet presAssocID="{B89E78C7-4028-4E44-89A0-2D9BEBF20210}" presName="parTxOnlySpace" presStyleCnt="0"/>
      <dgm:spPr/>
    </dgm:pt>
    <dgm:pt modelId="{090DDAC4-80F5-4DAD-9671-450F066D9487}" type="pres">
      <dgm:prSet presAssocID="{B22A72AA-B0B2-4FA7-B3C6-AB1199E01E97}" presName="parTxOnly" presStyleLbl="node1" presStyleIdx="7" presStyleCnt="8">
        <dgm:presLayoutVars>
          <dgm:chMax val="0"/>
          <dgm:chPref val="0"/>
          <dgm:bulletEnabled val="1"/>
        </dgm:presLayoutVars>
      </dgm:prSet>
      <dgm:spPr/>
    </dgm:pt>
  </dgm:ptLst>
  <dgm:cxnLst>
    <dgm:cxn modelId="{A6608A11-C2F6-430F-8D38-D5C0F24709F4}" srcId="{66072C6F-2FA0-4316-8729-942EE0AA5B06}" destId="{B22A72AA-B0B2-4FA7-B3C6-AB1199E01E97}" srcOrd="7" destOrd="0" parTransId="{E2B9494A-739A-47AE-9FD4-84EC3EB48700}" sibTransId="{39B8D60D-A9B9-45A3-BDBB-5A2D5209EB42}"/>
    <dgm:cxn modelId="{5E06D113-5F64-4C3C-8794-3C7226539958}" srcId="{66072C6F-2FA0-4316-8729-942EE0AA5B06}" destId="{904632D3-F485-4E8F-A733-6EC8727BC316}" srcOrd="5" destOrd="0" parTransId="{DFA34CF4-812D-4223-AD9D-0D51E6F7B5C7}" sibTransId="{887714BB-7895-4170-BACD-DDE0E8929C61}"/>
    <dgm:cxn modelId="{8F89741C-3E4A-4093-914E-EE6955980B04}" type="presOf" srcId="{BF6FD273-C060-44A3-8576-3504D09C2CDD}" destId="{A6BC36A0-133F-48D0-A861-4D8994D67185}" srcOrd="0" destOrd="0" presId="urn:microsoft.com/office/officeart/2005/8/layout/chevron1"/>
    <dgm:cxn modelId="{CDD3E420-F29A-4509-AB72-7E9E4017CCC2}" type="presOf" srcId="{B22A72AA-B0B2-4FA7-B3C6-AB1199E01E97}" destId="{090DDAC4-80F5-4DAD-9671-450F066D9487}" srcOrd="0" destOrd="0" presId="urn:microsoft.com/office/officeart/2005/8/layout/chevron1"/>
    <dgm:cxn modelId="{012DD144-6E37-42CB-9B83-5E0514BA4591}" srcId="{66072C6F-2FA0-4316-8729-942EE0AA5B06}" destId="{E49AEE1C-981A-41BF-9B6E-7651D1F868E4}" srcOrd="1" destOrd="0" parTransId="{19B9FA72-10B0-4B2D-B000-5695383FCE14}" sibTransId="{3E1A250C-368C-4C63-A87D-8C9D8326707C}"/>
    <dgm:cxn modelId="{768C246F-000D-4968-828C-556B21621E98}" srcId="{66072C6F-2FA0-4316-8729-942EE0AA5B06}" destId="{5B7F1A91-04DF-4622-8D51-4DC6B122E64D}" srcOrd="3" destOrd="0" parTransId="{E1E98ED0-0A0F-447C-BA59-E9AD55D09380}" sibTransId="{00277DC7-0E27-4C8C-B36F-E21D3B88CCAF}"/>
    <dgm:cxn modelId="{FE095070-B374-4919-BA1F-D89314688844}" srcId="{66072C6F-2FA0-4316-8729-942EE0AA5B06}" destId="{BFCA8068-24A3-4698-9455-5B96E8BF6B0B}" srcOrd="0" destOrd="0" parTransId="{771687BC-D3F9-422A-B929-4DA1761BE25D}" sibTransId="{4E6DA404-0CAE-4C50-9EE2-17625E84276F}"/>
    <dgm:cxn modelId="{6CFF4679-7047-442C-8BC7-408F63DF7316}" srcId="{66072C6F-2FA0-4316-8729-942EE0AA5B06}" destId="{C4A85A9A-6E42-42E7-B697-36DDBF69F152}" srcOrd="4" destOrd="0" parTransId="{E7D27E95-634E-4363-8E2D-B1AFB608D64F}" sibTransId="{6D97B28A-71F7-4A69-AEF6-1DD525D12B7A}"/>
    <dgm:cxn modelId="{C9A3D8A0-2FDB-43A1-8829-9D6531B4675B}" type="presOf" srcId="{904632D3-F485-4E8F-A733-6EC8727BC316}" destId="{D0E2B0F8-671F-4BC5-8AB6-FADF220C03CB}" srcOrd="0" destOrd="0" presId="urn:microsoft.com/office/officeart/2005/8/layout/chevron1"/>
    <dgm:cxn modelId="{0FD5E7A7-7598-47A2-8D4B-8DF25254305E}" type="presOf" srcId="{5B7F1A91-04DF-4622-8D51-4DC6B122E64D}" destId="{0A8E6C5B-C665-499E-95C0-C27551379158}" srcOrd="0" destOrd="0" presId="urn:microsoft.com/office/officeart/2005/8/layout/chevron1"/>
    <dgm:cxn modelId="{485586AC-5D7D-48F7-AE8C-E44AC0C75314}" type="presOf" srcId="{66072C6F-2FA0-4316-8729-942EE0AA5B06}" destId="{0FB928B1-F31D-4B21-BB9E-49252B2707C1}" srcOrd="0" destOrd="0" presId="urn:microsoft.com/office/officeart/2005/8/layout/chevron1"/>
    <dgm:cxn modelId="{7749C0BC-1296-444F-81A5-A403FA22D0CA}" srcId="{66072C6F-2FA0-4316-8729-942EE0AA5B06}" destId="{BF6FD273-C060-44A3-8576-3504D09C2CDD}" srcOrd="2" destOrd="0" parTransId="{6956243C-A7E3-4849-B3BA-B7E8157BC92A}" sibTransId="{7A900297-70D7-4E4B-AB72-484301A389FD}"/>
    <dgm:cxn modelId="{1E3364BE-F731-4E13-8671-ADE846AD4AD9}" type="presOf" srcId="{BFCA8068-24A3-4698-9455-5B96E8BF6B0B}" destId="{1D84A2D8-6F65-4E75-B418-9FCCAAC71060}" srcOrd="0" destOrd="0" presId="urn:microsoft.com/office/officeart/2005/8/layout/chevron1"/>
    <dgm:cxn modelId="{4F0ADFC0-37E2-427B-A8ED-B8096FC68DED}" type="presOf" srcId="{C4A85A9A-6E42-42E7-B697-36DDBF69F152}" destId="{9952E9B0-E613-499A-A81D-ADB08896FD47}" srcOrd="0" destOrd="0" presId="urn:microsoft.com/office/officeart/2005/8/layout/chevron1"/>
    <dgm:cxn modelId="{FE0FCAC6-7F4F-4299-9158-A8DBD06FC11E}" type="presOf" srcId="{3EBA8AD3-8D02-48B3-AECC-FA11D7EC83EC}" destId="{06F0CDD7-DEB7-4A8C-9347-3ADE4F5C2063}" srcOrd="0" destOrd="0" presId="urn:microsoft.com/office/officeart/2005/8/layout/chevron1"/>
    <dgm:cxn modelId="{3E7F8DD1-62A2-4C7A-8249-1AF10D35232C}" srcId="{66072C6F-2FA0-4316-8729-942EE0AA5B06}" destId="{3EBA8AD3-8D02-48B3-AECC-FA11D7EC83EC}" srcOrd="6" destOrd="0" parTransId="{75981058-14BD-45C4-9588-79C2D604C495}" sibTransId="{B89E78C7-4028-4E44-89A0-2D9BEBF20210}"/>
    <dgm:cxn modelId="{680E2FD8-37F0-431F-A7BF-78BB21E8AD93}" type="presOf" srcId="{E49AEE1C-981A-41BF-9B6E-7651D1F868E4}" destId="{57D52857-8320-4D57-BAFF-0FFF39B77B61}" srcOrd="0" destOrd="0" presId="urn:microsoft.com/office/officeart/2005/8/layout/chevron1"/>
    <dgm:cxn modelId="{4277C6BA-1614-4E0D-B38D-412D74572AA8}" type="presParOf" srcId="{0FB928B1-F31D-4B21-BB9E-49252B2707C1}" destId="{1D84A2D8-6F65-4E75-B418-9FCCAAC71060}" srcOrd="0" destOrd="0" presId="urn:microsoft.com/office/officeart/2005/8/layout/chevron1"/>
    <dgm:cxn modelId="{C1C0C0FA-42AA-4B86-8A81-93D0925D9FDF}" type="presParOf" srcId="{0FB928B1-F31D-4B21-BB9E-49252B2707C1}" destId="{FE07B788-50FE-4133-BCAF-7090F22AD60F}" srcOrd="1" destOrd="0" presId="urn:microsoft.com/office/officeart/2005/8/layout/chevron1"/>
    <dgm:cxn modelId="{B6DC9413-670F-4D16-AD1F-A51CB4E03DBD}" type="presParOf" srcId="{0FB928B1-F31D-4B21-BB9E-49252B2707C1}" destId="{57D52857-8320-4D57-BAFF-0FFF39B77B61}" srcOrd="2" destOrd="0" presId="urn:microsoft.com/office/officeart/2005/8/layout/chevron1"/>
    <dgm:cxn modelId="{289B4BE4-ABD5-4310-897F-172982986FDA}" type="presParOf" srcId="{0FB928B1-F31D-4B21-BB9E-49252B2707C1}" destId="{E89772EC-F96E-41A5-9791-B4E229850C87}" srcOrd="3" destOrd="0" presId="urn:microsoft.com/office/officeart/2005/8/layout/chevron1"/>
    <dgm:cxn modelId="{98EA3ED1-BE01-4DB7-8D08-084B525CBC85}" type="presParOf" srcId="{0FB928B1-F31D-4B21-BB9E-49252B2707C1}" destId="{A6BC36A0-133F-48D0-A861-4D8994D67185}" srcOrd="4" destOrd="0" presId="urn:microsoft.com/office/officeart/2005/8/layout/chevron1"/>
    <dgm:cxn modelId="{7101FA9C-3F00-4012-981E-610FB5219666}" type="presParOf" srcId="{0FB928B1-F31D-4B21-BB9E-49252B2707C1}" destId="{E012A83C-F4C0-41F4-B370-E620A7D878B9}" srcOrd="5" destOrd="0" presId="urn:microsoft.com/office/officeart/2005/8/layout/chevron1"/>
    <dgm:cxn modelId="{1B2BAF33-E603-48B9-8C7E-C71020F363E0}" type="presParOf" srcId="{0FB928B1-F31D-4B21-BB9E-49252B2707C1}" destId="{0A8E6C5B-C665-499E-95C0-C27551379158}" srcOrd="6" destOrd="0" presId="urn:microsoft.com/office/officeart/2005/8/layout/chevron1"/>
    <dgm:cxn modelId="{C08586F9-6E8C-4905-8265-A8C44C723233}" type="presParOf" srcId="{0FB928B1-F31D-4B21-BB9E-49252B2707C1}" destId="{778A8802-1FD4-4A50-B277-5CAD8DAB1ED3}" srcOrd="7" destOrd="0" presId="urn:microsoft.com/office/officeart/2005/8/layout/chevron1"/>
    <dgm:cxn modelId="{A0207CB3-6C0D-4D0E-91BD-7F1FB3AC6324}" type="presParOf" srcId="{0FB928B1-F31D-4B21-BB9E-49252B2707C1}" destId="{9952E9B0-E613-499A-A81D-ADB08896FD47}" srcOrd="8" destOrd="0" presId="urn:microsoft.com/office/officeart/2005/8/layout/chevron1"/>
    <dgm:cxn modelId="{125AA70B-9106-427E-8A35-C4437F2436A2}" type="presParOf" srcId="{0FB928B1-F31D-4B21-BB9E-49252B2707C1}" destId="{C7467B4F-9214-439B-B74C-B16A56A5190D}" srcOrd="9" destOrd="0" presId="urn:microsoft.com/office/officeart/2005/8/layout/chevron1"/>
    <dgm:cxn modelId="{55BD65DE-F7BD-452E-AA63-51A0C8F67F97}" type="presParOf" srcId="{0FB928B1-F31D-4B21-BB9E-49252B2707C1}" destId="{D0E2B0F8-671F-4BC5-8AB6-FADF220C03CB}" srcOrd="10" destOrd="0" presId="urn:microsoft.com/office/officeart/2005/8/layout/chevron1"/>
    <dgm:cxn modelId="{F2545A48-A3DE-4D47-AE0B-E194B930F518}" type="presParOf" srcId="{0FB928B1-F31D-4B21-BB9E-49252B2707C1}" destId="{0763AD54-09AD-4490-ABA7-DCEA0222F74F}" srcOrd="11" destOrd="0" presId="urn:microsoft.com/office/officeart/2005/8/layout/chevron1"/>
    <dgm:cxn modelId="{8120D2A5-2460-4269-8D94-70AD519AE530}" type="presParOf" srcId="{0FB928B1-F31D-4B21-BB9E-49252B2707C1}" destId="{06F0CDD7-DEB7-4A8C-9347-3ADE4F5C2063}" srcOrd="12" destOrd="0" presId="urn:microsoft.com/office/officeart/2005/8/layout/chevron1"/>
    <dgm:cxn modelId="{C780C163-45FF-4DD1-BA35-44B41E745751}" type="presParOf" srcId="{0FB928B1-F31D-4B21-BB9E-49252B2707C1}" destId="{13003E7B-C7E2-46D7-AC21-F0747009AD87}" srcOrd="13" destOrd="0" presId="urn:microsoft.com/office/officeart/2005/8/layout/chevron1"/>
    <dgm:cxn modelId="{83EC30AF-F2C4-4FA2-9132-44E9927CCD6B}" type="presParOf" srcId="{0FB928B1-F31D-4B21-BB9E-49252B2707C1}" destId="{090DDAC4-80F5-4DAD-9671-450F066D9487}" srcOrd="1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84A2D8-6F65-4E75-B418-9FCCAAC71060}">
      <dsp:nvSpPr>
        <dsp:cNvPr id="0" name=""/>
        <dsp:cNvSpPr/>
      </dsp:nvSpPr>
      <dsp:spPr>
        <a:xfrm>
          <a:off x="1019" y="32010"/>
          <a:ext cx="1633746" cy="653498"/>
        </a:xfrm>
        <a:prstGeom prst="chevron">
          <a:avLst/>
        </a:prstGeom>
        <a:solidFill>
          <a:srgbClr val="645F9B"/>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登入</a:t>
          </a:r>
          <a:endParaRPr lang="en-US" sz="1400" b="1" kern="1200" dirty="0">
            <a:latin typeface="微軟正黑體" panose="020B0604030504040204" pitchFamily="34" charset="-120"/>
            <a:ea typeface="微軟正黑體" panose="020B0604030504040204" pitchFamily="34" charset="-120"/>
          </a:endParaRPr>
        </a:p>
      </dsp:txBody>
      <dsp:txXfrm>
        <a:off x="327768" y="32010"/>
        <a:ext cx="980248" cy="653498"/>
      </dsp:txXfrm>
    </dsp:sp>
    <dsp:sp modelId="{57D52857-8320-4D57-BAFF-0FFF39B77B61}">
      <dsp:nvSpPr>
        <dsp:cNvPr id="0" name=""/>
        <dsp:cNvSpPr/>
      </dsp:nvSpPr>
      <dsp:spPr>
        <a:xfrm>
          <a:off x="1471391" y="41538"/>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遊戲前問卷</a:t>
          </a:r>
          <a:endParaRPr lang="en-US" sz="1400" b="1" kern="1200" dirty="0">
            <a:latin typeface="微軟正黑體" panose="020B0604030504040204" pitchFamily="34" charset="-120"/>
            <a:ea typeface="微軟正黑體" panose="020B0604030504040204" pitchFamily="34" charset="-120"/>
          </a:endParaRPr>
        </a:p>
      </dsp:txBody>
      <dsp:txXfrm>
        <a:off x="1798140" y="41538"/>
        <a:ext cx="980248" cy="653498"/>
      </dsp:txXfrm>
    </dsp:sp>
    <dsp:sp modelId="{A6BC36A0-133F-48D0-A861-4D8994D67185}">
      <dsp:nvSpPr>
        <dsp:cNvPr id="0" name=""/>
        <dsp:cNvSpPr/>
      </dsp:nvSpPr>
      <dsp:spPr>
        <a:xfrm>
          <a:off x="2941763"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保險及</a:t>
          </a:r>
          <a:br>
            <a:rPr lang="en-US" altLang="zh-TW" sz="1400" b="1" kern="1200" dirty="0">
              <a:latin typeface="微軟正黑體" panose="020B0604030504040204" pitchFamily="34" charset="-120"/>
              <a:ea typeface="微軟正黑體" panose="020B0604030504040204" pitchFamily="34" charset="-120"/>
            </a:rPr>
          </a:br>
          <a:r>
            <a:rPr lang="zh-TW" altLang="en-US" sz="1400" b="1" kern="1200" dirty="0">
              <a:latin typeface="微軟正黑體" panose="020B0604030504040204" pitchFamily="34" charset="-120"/>
              <a:ea typeface="微軟正黑體" panose="020B0604030504040204" pitchFamily="34" charset="-120"/>
            </a:rPr>
            <a:t>定期存款</a:t>
          </a:r>
          <a:endParaRPr lang="en-US" sz="1400" b="1" kern="1200" dirty="0">
            <a:latin typeface="微軟正黑體" panose="020B0604030504040204" pitchFamily="34" charset="-120"/>
            <a:ea typeface="微軟正黑體" panose="020B0604030504040204" pitchFamily="34" charset="-120"/>
          </a:endParaRPr>
        </a:p>
      </dsp:txBody>
      <dsp:txXfrm>
        <a:off x="3268512" y="32010"/>
        <a:ext cx="980248" cy="653498"/>
      </dsp:txXfrm>
    </dsp:sp>
    <dsp:sp modelId="{0A8E6C5B-C665-499E-95C0-C27551379158}">
      <dsp:nvSpPr>
        <dsp:cNvPr id="0" name=""/>
        <dsp:cNvSpPr/>
      </dsp:nvSpPr>
      <dsp:spPr>
        <a:xfrm>
          <a:off x="4412135"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市場事件及股票交易</a:t>
          </a:r>
          <a:endParaRPr lang="en-US" sz="1400" b="1" kern="1200" dirty="0">
            <a:latin typeface="微軟正黑體" panose="020B0604030504040204" pitchFamily="34" charset="-120"/>
            <a:ea typeface="微軟正黑體" panose="020B0604030504040204" pitchFamily="34" charset="-120"/>
          </a:endParaRPr>
        </a:p>
      </dsp:txBody>
      <dsp:txXfrm>
        <a:off x="4738884" y="32010"/>
        <a:ext cx="980248" cy="653498"/>
      </dsp:txXfrm>
    </dsp:sp>
    <dsp:sp modelId="{9952E9B0-E613-499A-A81D-ADB08896FD47}">
      <dsp:nvSpPr>
        <dsp:cNvPr id="0" name=""/>
        <dsp:cNvSpPr/>
      </dsp:nvSpPr>
      <dsp:spPr>
        <a:xfrm>
          <a:off x="5882508"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個人事件</a:t>
          </a:r>
          <a:endParaRPr lang="en-US" sz="1400" b="1" kern="1200" dirty="0">
            <a:latin typeface="微軟正黑體" panose="020B0604030504040204" pitchFamily="34" charset="-120"/>
            <a:ea typeface="微軟正黑體" panose="020B0604030504040204" pitchFamily="34" charset="-120"/>
          </a:endParaRPr>
        </a:p>
      </dsp:txBody>
      <dsp:txXfrm>
        <a:off x="6209257" y="32010"/>
        <a:ext cx="980248" cy="653498"/>
      </dsp:txXfrm>
    </dsp:sp>
    <dsp:sp modelId="{D0E2B0F8-671F-4BC5-8AB6-FADF220C03CB}">
      <dsp:nvSpPr>
        <dsp:cNvPr id="0" name=""/>
        <dsp:cNvSpPr/>
      </dsp:nvSpPr>
      <dsp:spPr>
        <a:xfrm>
          <a:off x="7352880"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排名</a:t>
          </a:r>
          <a:endParaRPr lang="en-US" sz="1400" b="1" kern="1200" dirty="0">
            <a:latin typeface="微軟正黑體" panose="020B0604030504040204" pitchFamily="34" charset="-120"/>
            <a:ea typeface="微軟正黑體" panose="020B0604030504040204" pitchFamily="34" charset="-120"/>
          </a:endParaRPr>
        </a:p>
      </dsp:txBody>
      <dsp:txXfrm>
        <a:off x="7679629" y="32010"/>
        <a:ext cx="980248" cy="653498"/>
      </dsp:txXfrm>
    </dsp:sp>
    <dsp:sp modelId="{06F0CDD7-DEB7-4A8C-9347-3ADE4F5C2063}">
      <dsp:nvSpPr>
        <dsp:cNvPr id="0" name=""/>
        <dsp:cNvSpPr/>
      </dsp:nvSpPr>
      <dsp:spPr>
        <a:xfrm>
          <a:off x="8823252"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遊戲後問卷</a:t>
          </a:r>
          <a:endParaRPr lang="en-US" sz="1400" b="1" kern="1200" dirty="0">
            <a:latin typeface="微軟正黑體" panose="020B0604030504040204" pitchFamily="34" charset="-120"/>
            <a:ea typeface="微軟正黑體" panose="020B0604030504040204" pitchFamily="34" charset="-120"/>
          </a:endParaRPr>
        </a:p>
      </dsp:txBody>
      <dsp:txXfrm>
        <a:off x="9150001" y="32010"/>
        <a:ext cx="980248" cy="653498"/>
      </dsp:txXfrm>
    </dsp:sp>
    <dsp:sp modelId="{090DDAC4-80F5-4DAD-9671-450F066D9487}">
      <dsp:nvSpPr>
        <dsp:cNvPr id="0" name=""/>
        <dsp:cNvSpPr/>
      </dsp:nvSpPr>
      <dsp:spPr>
        <a:xfrm>
          <a:off x="10293624"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總結</a:t>
          </a:r>
          <a:endParaRPr lang="en-US" sz="1400" b="1" kern="1200" dirty="0">
            <a:latin typeface="微軟正黑體" panose="020B0604030504040204" pitchFamily="34" charset="-120"/>
            <a:ea typeface="微軟正黑體" panose="020B0604030504040204" pitchFamily="34" charset="-120"/>
          </a:endParaRPr>
        </a:p>
      </dsp:txBody>
      <dsp:txXfrm>
        <a:off x="10620373" y="32010"/>
        <a:ext cx="980248" cy="6534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84A2D8-6F65-4E75-B418-9FCCAAC71060}">
      <dsp:nvSpPr>
        <dsp:cNvPr id="0" name=""/>
        <dsp:cNvSpPr/>
      </dsp:nvSpPr>
      <dsp:spPr>
        <a:xfrm>
          <a:off x="1019"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登入</a:t>
          </a:r>
          <a:endParaRPr lang="en-US" sz="1400" b="1" kern="1200" dirty="0">
            <a:latin typeface="微軟正黑體" panose="020B0604030504040204" pitchFamily="34" charset="-120"/>
            <a:ea typeface="微軟正黑體" panose="020B0604030504040204" pitchFamily="34" charset="-120"/>
          </a:endParaRPr>
        </a:p>
      </dsp:txBody>
      <dsp:txXfrm>
        <a:off x="327768" y="32010"/>
        <a:ext cx="980248" cy="653498"/>
      </dsp:txXfrm>
    </dsp:sp>
    <dsp:sp modelId="{57D52857-8320-4D57-BAFF-0FFF39B77B61}">
      <dsp:nvSpPr>
        <dsp:cNvPr id="0" name=""/>
        <dsp:cNvSpPr/>
      </dsp:nvSpPr>
      <dsp:spPr>
        <a:xfrm>
          <a:off x="1471391" y="32010"/>
          <a:ext cx="1633746" cy="653498"/>
        </a:xfrm>
        <a:prstGeom prst="chevron">
          <a:avLst/>
        </a:prstGeom>
        <a:solidFill>
          <a:srgbClr val="645F9B"/>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遊戲前問卷</a:t>
          </a:r>
          <a:endParaRPr lang="en-US" sz="1400" b="1" kern="1200" dirty="0">
            <a:latin typeface="微軟正黑體" panose="020B0604030504040204" pitchFamily="34" charset="-120"/>
            <a:ea typeface="微軟正黑體" panose="020B0604030504040204" pitchFamily="34" charset="-120"/>
          </a:endParaRPr>
        </a:p>
      </dsp:txBody>
      <dsp:txXfrm>
        <a:off x="1798140" y="32010"/>
        <a:ext cx="980248" cy="653498"/>
      </dsp:txXfrm>
    </dsp:sp>
    <dsp:sp modelId="{A6BC36A0-133F-48D0-A861-4D8994D67185}">
      <dsp:nvSpPr>
        <dsp:cNvPr id="0" name=""/>
        <dsp:cNvSpPr/>
      </dsp:nvSpPr>
      <dsp:spPr>
        <a:xfrm>
          <a:off x="2941763"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保險及</a:t>
          </a:r>
          <a:br>
            <a:rPr lang="en-US" altLang="zh-TW" sz="1400" b="1" kern="1200" dirty="0">
              <a:latin typeface="微軟正黑體" panose="020B0604030504040204" pitchFamily="34" charset="-120"/>
              <a:ea typeface="微軟正黑體" panose="020B0604030504040204" pitchFamily="34" charset="-120"/>
            </a:rPr>
          </a:br>
          <a:r>
            <a:rPr lang="zh-TW" altLang="en-US" sz="1400" b="1" kern="1200" dirty="0">
              <a:latin typeface="微軟正黑體" panose="020B0604030504040204" pitchFamily="34" charset="-120"/>
              <a:ea typeface="微軟正黑體" panose="020B0604030504040204" pitchFamily="34" charset="-120"/>
            </a:rPr>
            <a:t>定期存款</a:t>
          </a:r>
          <a:endParaRPr lang="en-US" sz="1400" b="1" kern="1200" dirty="0">
            <a:latin typeface="微軟正黑體" panose="020B0604030504040204" pitchFamily="34" charset="-120"/>
            <a:ea typeface="微軟正黑體" panose="020B0604030504040204" pitchFamily="34" charset="-120"/>
          </a:endParaRPr>
        </a:p>
      </dsp:txBody>
      <dsp:txXfrm>
        <a:off x="3268512" y="32010"/>
        <a:ext cx="980248" cy="653498"/>
      </dsp:txXfrm>
    </dsp:sp>
    <dsp:sp modelId="{0A8E6C5B-C665-499E-95C0-C27551379158}">
      <dsp:nvSpPr>
        <dsp:cNvPr id="0" name=""/>
        <dsp:cNvSpPr/>
      </dsp:nvSpPr>
      <dsp:spPr>
        <a:xfrm>
          <a:off x="4412135"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市場事件及股票交易</a:t>
          </a:r>
          <a:endParaRPr lang="en-US" sz="1400" b="1" kern="1200" dirty="0">
            <a:latin typeface="微軟正黑體" panose="020B0604030504040204" pitchFamily="34" charset="-120"/>
            <a:ea typeface="微軟正黑體" panose="020B0604030504040204" pitchFamily="34" charset="-120"/>
          </a:endParaRPr>
        </a:p>
      </dsp:txBody>
      <dsp:txXfrm>
        <a:off x="4738884" y="32010"/>
        <a:ext cx="980248" cy="653498"/>
      </dsp:txXfrm>
    </dsp:sp>
    <dsp:sp modelId="{9952E9B0-E613-499A-A81D-ADB08896FD47}">
      <dsp:nvSpPr>
        <dsp:cNvPr id="0" name=""/>
        <dsp:cNvSpPr/>
      </dsp:nvSpPr>
      <dsp:spPr>
        <a:xfrm>
          <a:off x="5882508"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個人事件</a:t>
          </a:r>
          <a:endParaRPr lang="en-US" sz="1400" b="1" kern="1200" dirty="0">
            <a:latin typeface="微軟正黑體" panose="020B0604030504040204" pitchFamily="34" charset="-120"/>
            <a:ea typeface="微軟正黑體" panose="020B0604030504040204" pitchFamily="34" charset="-120"/>
          </a:endParaRPr>
        </a:p>
      </dsp:txBody>
      <dsp:txXfrm>
        <a:off x="6209257" y="32010"/>
        <a:ext cx="980248" cy="653498"/>
      </dsp:txXfrm>
    </dsp:sp>
    <dsp:sp modelId="{D0E2B0F8-671F-4BC5-8AB6-FADF220C03CB}">
      <dsp:nvSpPr>
        <dsp:cNvPr id="0" name=""/>
        <dsp:cNvSpPr/>
      </dsp:nvSpPr>
      <dsp:spPr>
        <a:xfrm>
          <a:off x="7352880"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排名</a:t>
          </a:r>
          <a:endParaRPr lang="en-US" sz="1400" b="1" kern="1200" dirty="0">
            <a:latin typeface="微軟正黑體" panose="020B0604030504040204" pitchFamily="34" charset="-120"/>
            <a:ea typeface="微軟正黑體" panose="020B0604030504040204" pitchFamily="34" charset="-120"/>
          </a:endParaRPr>
        </a:p>
      </dsp:txBody>
      <dsp:txXfrm>
        <a:off x="7679629" y="32010"/>
        <a:ext cx="980248" cy="653498"/>
      </dsp:txXfrm>
    </dsp:sp>
    <dsp:sp modelId="{06F0CDD7-DEB7-4A8C-9347-3ADE4F5C2063}">
      <dsp:nvSpPr>
        <dsp:cNvPr id="0" name=""/>
        <dsp:cNvSpPr/>
      </dsp:nvSpPr>
      <dsp:spPr>
        <a:xfrm>
          <a:off x="8823252"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遊戲後問卷</a:t>
          </a:r>
          <a:endParaRPr lang="en-US" sz="1400" b="1" kern="1200" dirty="0">
            <a:latin typeface="微軟正黑體" panose="020B0604030504040204" pitchFamily="34" charset="-120"/>
            <a:ea typeface="微軟正黑體" panose="020B0604030504040204" pitchFamily="34" charset="-120"/>
          </a:endParaRPr>
        </a:p>
      </dsp:txBody>
      <dsp:txXfrm>
        <a:off x="9150001" y="32010"/>
        <a:ext cx="980248" cy="653498"/>
      </dsp:txXfrm>
    </dsp:sp>
    <dsp:sp modelId="{090DDAC4-80F5-4DAD-9671-450F066D9487}">
      <dsp:nvSpPr>
        <dsp:cNvPr id="0" name=""/>
        <dsp:cNvSpPr/>
      </dsp:nvSpPr>
      <dsp:spPr>
        <a:xfrm>
          <a:off x="10293624"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總結</a:t>
          </a:r>
          <a:endParaRPr lang="en-US" sz="1400" b="1" kern="1200" dirty="0">
            <a:latin typeface="微軟正黑體" panose="020B0604030504040204" pitchFamily="34" charset="-120"/>
            <a:ea typeface="微軟正黑體" panose="020B0604030504040204" pitchFamily="34" charset="-120"/>
          </a:endParaRPr>
        </a:p>
      </dsp:txBody>
      <dsp:txXfrm>
        <a:off x="10620373" y="32010"/>
        <a:ext cx="980248" cy="6534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84A2D8-6F65-4E75-B418-9FCCAAC71060}">
      <dsp:nvSpPr>
        <dsp:cNvPr id="0" name=""/>
        <dsp:cNvSpPr/>
      </dsp:nvSpPr>
      <dsp:spPr>
        <a:xfrm>
          <a:off x="1019"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登入</a:t>
          </a:r>
          <a:endParaRPr lang="en-US" sz="1400" b="1" kern="1200" dirty="0">
            <a:latin typeface="微軟正黑體" panose="020B0604030504040204" pitchFamily="34" charset="-120"/>
            <a:ea typeface="微軟正黑體" panose="020B0604030504040204" pitchFamily="34" charset="-120"/>
          </a:endParaRPr>
        </a:p>
      </dsp:txBody>
      <dsp:txXfrm>
        <a:off x="327768" y="32010"/>
        <a:ext cx="980248" cy="653498"/>
      </dsp:txXfrm>
    </dsp:sp>
    <dsp:sp modelId="{57D52857-8320-4D57-BAFF-0FFF39B77B61}">
      <dsp:nvSpPr>
        <dsp:cNvPr id="0" name=""/>
        <dsp:cNvSpPr/>
      </dsp:nvSpPr>
      <dsp:spPr>
        <a:xfrm>
          <a:off x="1471391"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遊戲前問卷</a:t>
          </a:r>
          <a:endParaRPr lang="en-US" sz="1400" b="1" kern="1200" dirty="0">
            <a:latin typeface="微軟正黑體" panose="020B0604030504040204" pitchFamily="34" charset="-120"/>
            <a:ea typeface="微軟正黑體" panose="020B0604030504040204" pitchFamily="34" charset="-120"/>
          </a:endParaRPr>
        </a:p>
      </dsp:txBody>
      <dsp:txXfrm>
        <a:off x="1798140" y="32010"/>
        <a:ext cx="980248" cy="653498"/>
      </dsp:txXfrm>
    </dsp:sp>
    <dsp:sp modelId="{A6BC36A0-133F-48D0-A861-4D8994D67185}">
      <dsp:nvSpPr>
        <dsp:cNvPr id="0" name=""/>
        <dsp:cNvSpPr/>
      </dsp:nvSpPr>
      <dsp:spPr>
        <a:xfrm>
          <a:off x="2941763" y="32010"/>
          <a:ext cx="1633746" cy="653498"/>
        </a:xfrm>
        <a:prstGeom prst="chevron">
          <a:avLst/>
        </a:prstGeom>
        <a:solidFill>
          <a:srgbClr val="645F9B"/>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保險及</a:t>
          </a:r>
          <a:br>
            <a:rPr lang="en-US" altLang="zh-TW" sz="1400" b="1" kern="1200" dirty="0">
              <a:latin typeface="微軟正黑體" panose="020B0604030504040204" pitchFamily="34" charset="-120"/>
              <a:ea typeface="微軟正黑體" panose="020B0604030504040204" pitchFamily="34" charset="-120"/>
            </a:rPr>
          </a:br>
          <a:r>
            <a:rPr lang="zh-TW" altLang="en-US" sz="1400" b="1" kern="1200" dirty="0">
              <a:latin typeface="微軟正黑體" panose="020B0604030504040204" pitchFamily="34" charset="-120"/>
              <a:ea typeface="微軟正黑體" panose="020B0604030504040204" pitchFamily="34" charset="-120"/>
            </a:rPr>
            <a:t>定期存款</a:t>
          </a:r>
          <a:endParaRPr lang="en-US" sz="1400" b="1" kern="1200" dirty="0">
            <a:latin typeface="微軟正黑體" panose="020B0604030504040204" pitchFamily="34" charset="-120"/>
            <a:ea typeface="微軟正黑體" panose="020B0604030504040204" pitchFamily="34" charset="-120"/>
          </a:endParaRPr>
        </a:p>
      </dsp:txBody>
      <dsp:txXfrm>
        <a:off x="3268512" y="32010"/>
        <a:ext cx="980248" cy="653498"/>
      </dsp:txXfrm>
    </dsp:sp>
    <dsp:sp modelId="{0A8E6C5B-C665-499E-95C0-C27551379158}">
      <dsp:nvSpPr>
        <dsp:cNvPr id="0" name=""/>
        <dsp:cNvSpPr/>
      </dsp:nvSpPr>
      <dsp:spPr>
        <a:xfrm>
          <a:off x="4412135"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市場事件及股票交易</a:t>
          </a:r>
          <a:endParaRPr lang="en-US" sz="1400" b="1" kern="1200" dirty="0">
            <a:latin typeface="微軟正黑體" panose="020B0604030504040204" pitchFamily="34" charset="-120"/>
            <a:ea typeface="微軟正黑體" panose="020B0604030504040204" pitchFamily="34" charset="-120"/>
          </a:endParaRPr>
        </a:p>
      </dsp:txBody>
      <dsp:txXfrm>
        <a:off x="4738884" y="32010"/>
        <a:ext cx="980248" cy="653498"/>
      </dsp:txXfrm>
    </dsp:sp>
    <dsp:sp modelId="{9952E9B0-E613-499A-A81D-ADB08896FD47}">
      <dsp:nvSpPr>
        <dsp:cNvPr id="0" name=""/>
        <dsp:cNvSpPr/>
      </dsp:nvSpPr>
      <dsp:spPr>
        <a:xfrm>
          <a:off x="5882508"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個人事件</a:t>
          </a:r>
          <a:endParaRPr lang="en-US" sz="1400" b="1" kern="1200" dirty="0">
            <a:latin typeface="微軟正黑體" panose="020B0604030504040204" pitchFamily="34" charset="-120"/>
            <a:ea typeface="微軟正黑體" panose="020B0604030504040204" pitchFamily="34" charset="-120"/>
          </a:endParaRPr>
        </a:p>
      </dsp:txBody>
      <dsp:txXfrm>
        <a:off x="6209257" y="32010"/>
        <a:ext cx="980248" cy="653498"/>
      </dsp:txXfrm>
    </dsp:sp>
    <dsp:sp modelId="{D0E2B0F8-671F-4BC5-8AB6-FADF220C03CB}">
      <dsp:nvSpPr>
        <dsp:cNvPr id="0" name=""/>
        <dsp:cNvSpPr/>
      </dsp:nvSpPr>
      <dsp:spPr>
        <a:xfrm>
          <a:off x="7352880"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排名</a:t>
          </a:r>
          <a:endParaRPr lang="en-US" sz="1400" b="1" kern="1200" dirty="0">
            <a:latin typeface="微軟正黑體" panose="020B0604030504040204" pitchFamily="34" charset="-120"/>
            <a:ea typeface="微軟正黑體" panose="020B0604030504040204" pitchFamily="34" charset="-120"/>
          </a:endParaRPr>
        </a:p>
      </dsp:txBody>
      <dsp:txXfrm>
        <a:off x="7679629" y="32010"/>
        <a:ext cx="980248" cy="653498"/>
      </dsp:txXfrm>
    </dsp:sp>
    <dsp:sp modelId="{06F0CDD7-DEB7-4A8C-9347-3ADE4F5C2063}">
      <dsp:nvSpPr>
        <dsp:cNvPr id="0" name=""/>
        <dsp:cNvSpPr/>
      </dsp:nvSpPr>
      <dsp:spPr>
        <a:xfrm>
          <a:off x="8823252"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遊戲後問卷</a:t>
          </a:r>
          <a:endParaRPr lang="en-US" sz="1400" b="1" kern="1200" dirty="0">
            <a:latin typeface="微軟正黑體" panose="020B0604030504040204" pitchFamily="34" charset="-120"/>
            <a:ea typeface="微軟正黑體" panose="020B0604030504040204" pitchFamily="34" charset="-120"/>
          </a:endParaRPr>
        </a:p>
      </dsp:txBody>
      <dsp:txXfrm>
        <a:off x="9150001" y="32010"/>
        <a:ext cx="980248" cy="653498"/>
      </dsp:txXfrm>
    </dsp:sp>
    <dsp:sp modelId="{090DDAC4-80F5-4DAD-9671-450F066D9487}">
      <dsp:nvSpPr>
        <dsp:cNvPr id="0" name=""/>
        <dsp:cNvSpPr/>
      </dsp:nvSpPr>
      <dsp:spPr>
        <a:xfrm>
          <a:off x="10293624"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總結</a:t>
          </a:r>
          <a:endParaRPr lang="en-US" sz="1400" b="1" kern="1200" dirty="0">
            <a:latin typeface="微軟正黑體" panose="020B0604030504040204" pitchFamily="34" charset="-120"/>
            <a:ea typeface="微軟正黑體" panose="020B0604030504040204" pitchFamily="34" charset="-120"/>
          </a:endParaRPr>
        </a:p>
      </dsp:txBody>
      <dsp:txXfrm>
        <a:off x="10620373" y="32010"/>
        <a:ext cx="980248" cy="6534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84A2D8-6F65-4E75-B418-9FCCAAC71060}">
      <dsp:nvSpPr>
        <dsp:cNvPr id="0" name=""/>
        <dsp:cNvSpPr/>
      </dsp:nvSpPr>
      <dsp:spPr>
        <a:xfrm>
          <a:off x="1019"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登入</a:t>
          </a:r>
          <a:endParaRPr lang="en-US" sz="1400" b="1" kern="1200" dirty="0">
            <a:latin typeface="微軟正黑體" panose="020B0604030504040204" pitchFamily="34" charset="-120"/>
            <a:ea typeface="微軟正黑體" panose="020B0604030504040204" pitchFamily="34" charset="-120"/>
          </a:endParaRPr>
        </a:p>
      </dsp:txBody>
      <dsp:txXfrm>
        <a:off x="327768" y="32010"/>
        <a:ext cx="980248" cy="653498"/>
      </dsp:txXfrm>
    </dsp:sp>
    <dsp:sp modelId="{57D52857-8320-4D57-BAFF-0FFF39B77B61}">
      <dsp:nvSpPr>
        <dsp:cNvPr id="0" name=""/>
        <dsp:cNvSpPr/>
      </dsp:nvSpPr>
      <dsp:spPr>
        <a:xfrm>
          <a:off x="1471391"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遊戲前問卷</a:t>
          </a:r>
          <a:endParaRPr lang="en-US" sz="1400" b="1" kern="1200" dirty="0">
            <a:latin typeface="微軟正黑體" panose="020B0604030504040204" pitchFamily="34" charset="-120"/>
            <a:ea typeface="微軟正黑體" panose="020B0604030504040204" pitchFamily="34" charset="-120"/>
          </a:endParaRPr>
        </a:p>
      </dsp:txBody>
      <dsp:txXfrm>
        <a:off x="1798140" y="32010"/>
        <a:ext cx="980248" cy="653498"/>
      </dsp:txXfrm>
    </dsp:sp>
    <dsp:sp modelId="{A6BC36A0-133F-48D0-A861-4D8994D67185}">
      <dsp:nvSpPr>
        <dsp:cNvPr id="0" name=""/>
        <dsp:cNvSpPr/>
      </dsp:nvSpPr>
      <dsp:spPr>
        <a:xfrm>
          <a:off x="2941763"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保險及</a:t>
          </a:r>
          <a:br>
            <a:rPr lang="en-US" altLang="zh-TW" sz="1400" b="1" kern="1200" dirty="0">
              <a:latin typeface="微軟正黑體" panose="020B0604030504040204" pitchFamily="34" charset="-120"/>
              <a:ea typeface="微軟正黑體" panose="020B0604030504040204" pitchFamily="34" charset="-120"/>
            </a:rPr>
          </a:br>
          <a:r>
            <a:rPr lang="zh-TW" altLang="en-US" sz="1400" b="1" kern="1200" dirty="0">
              <a:latin typeface="微軟正黑體" panose="020B0604030504040204" pitchFamily="34" charset="-120"/>
              <a:ea typeface="微軟正黑體" panose="020B0604030504040204" pitchFamily="34" charset="-120"/>
            </a:rPr>
            <a:t>定期存款</a:t>
          </a:r>
          <a:endParaRPr lang="en-US" sz="1400" b="1" kern="1200" dirty="0">
            <a:latin typeface="微軟正黑體" panose="020B0604030504040204" pitchFamily="34" charset="-120"/>
            <a:ea typeface="微軟正黑體" panose="020B0604030504040204" pitchFamily="34" charset="-120"/>
          </a:endParaRPr>
        </a:p>
      </dsp:txBody>
      <dsp:txXfrm>
        <a:off x="3268512" y="32010"/>
        <a:ext cx="980248" cy="653498"/>
      </dsp:txXfrm>
    </dsp:sp>
    <dsp:sp modelId="{0A8E6C5B-C665-499E-95C0-C27551379158}">
      <dsp:nvSpPr>
        <dsp:cNvPr id="0" name=""/>
        <dsp:cNvSpPr/>
      </dsp:nvSpPr>
      <dsp:spPr>
        <a:xfrm>
          <a:off x="4412135" y="32010"/>
          <a:ext cx="1633746" cy="653498"/>
        </a:xfrm>
        <a:prstGeom prst="chevron">
          <a:avLst/>
        </a:prstGeom>
        <a:solidFill>
          <a:srgbClr val="645F9B"/>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市場事件及股票交易</a:t>
          </a:r>
          <a:endParaRPr lang="en-US" sz="1400" b="1" kern="1200" dirty="0">
            <a:latin typeface="微軟正黑體" panose="020B0604030504040204" pitchFamily="34" charset="-120"/>
            <a:ea typeface="微軟正黑體" panose="020B0604030504040204" pitchFamily="34" charset="-120"/>
          </a:endParaRPr>
        </a:p>
      </dsp:txBody>
      <dsp:txXfrm>
        <a:off x="4738884" y="32010"/>
        <a:ext cx="980248" cy="653498"/>
      </dsp:txXfrm>
    </dsp:sp>
    <dsp:sp modelId="{9952E9B0-E613-499A-A81D-ADB08896FD47}">
      <dsp:nvSpPr>
        <dsp:cNvPr id="0" name=""/>
        <dsp:cNvSpPr/>
      </dsp:nvSpPr>
      <dsp:spPr>
        <a:xfrm>
          <a:off x="5882508"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個人事件</a:t>
          </a:r>
          <a:endParaRPr lang="en-US" sz="1400" b="1" kern="1200" dirty="0">
            <a:latin typeface="微軟正黑體" panose="020B0604030504040204" pitchFamily="34" charset="-120"/>
            <a:ea typeface="微軟正黑體" panose="020B0604030504040204" pitchFamily="34" charset="-120"/>
          </a:endParaRPr>
        </a:p>
      </dsp:txBody>
      <dsp:txXfrm>
        <a:off x="6209257" y="32010"/>
        <a:ext cx="980248" cy="653498"/>
      </dsp:txXfrm>
    </dsp:sp>
    <dsp:sp modelId="{D0E2B0F8-671F-4BC5-8AB6-FADF220C03CB}">
      <dsp:nvSpPr>
        <dsp:cNvPr id="0" name=""/>
        <dsp:cNvSpPr/>
      </dsp:nvSpPr>
      <dsp:spPr>
        <a:xfrm>
          <a:off x="7352880"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排名</a:t>
          </a:r>
          <a:endParaRPr lang="en-US" sz="1400" b="1" kern="1200" dirty="0">
            <a:latin typeface="微軟正黑體" panose="020B0604030504040204" pitchFamily="34" charset="-120"/>
            <a:ea typeface="微軟正黑體" panose="020B0604030504040204" pitchFamily="34" charset="-120"/>
          </a:endParaRPr>
        </a:p>
      </dsp:txBody>
      <dsp:txXfrm>
        <a:off x="7679629" y="32010"/>
        <a:ext cx="980248" cy="653498"/>
      </dsp:txXfrm>
    </dsp:sp>
    <dsp:sp modelId="{06F0CDD7-DEB7-4A8C-9347-3ADE4F5C2063}">
      <dsp:nvSpPr>
        <dsp:cNvPr id="0" name=""/>
        <dsp:cNvSpPr/>
      </dsp:nvSpPr>
      <dsp:spPr>
        <a:xfrm>
          <a:off x="8823252"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遊戲後問卷</a:t>
          </a:r>
          <a:endParaRPr lang="en-US" sz="1400" b="1" kern="1200" dirty="0">
            <a:latin typeface="微軟正黑體" panose="020B0604030504040204" pitchFamily="34" charset="-120"/>
            <a:ea typeface="微軟正黑體" panose="020B0604030504040204" pitchFamily="34" charset="-120"/>
          </a:endParaRPr>
        </a:p>
      </dsp:txBody>
      <dsp:txXfrm>
        <a:off x="9150001" y="32010"/>
        <a:ext cx="980248" cy="653498"/>
      </dsp:txXfrm>
    </dsp:sp>
    <dsp:sp modelId="{090DDAC4-80F5-4DAD-9671-450F066D9487}">
      <dsp:nvSpPr>
        <dsp:cNvPr id="0" name=""/>
        <dsp:cNvSpPr/>
      </dsp:nvSpPr>
      <dsp:spPr>
        <a:xfrm>
          <a:off x="10293624"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總結</a:t>
          </a:r>
          <a:endParaRPr lang="en-US" sz="1400" b="1" kern="1200" dirty="0">
            <a:latin typeface="微軟正黑體" panose="020B0604030504040204" pitchFamily="34" charset="-120"/>
            <a:ea typeface="微軟正黑體" panose="020B0604030504040204" pitchFamily="34" charset="-120"/>
          </a:endParaRPr>
        </a:p>
      </dsp:txBody>
      <dsp:txXfrm>
        <a:off x="10620373" y="32010"/>
        <a:ext cx="980248" cy="6534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84A2D8-6F65-4E75-B418-9FCCAAC71060}">
      <dsp:nvSpPr>
        <dsp:cNvPr id="0" name=""/>
        <dsp:cNvSpPr/>
      </dsp:nvSpPr>
      <dsp:spPr>
        <a:xfrm>
          <a:off x="1019"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登入</a:t>
          </a:r>
          <a:endParaRPr lang="en-US" sz="1400" b="1" kern="1200" dirty="0">
            <a:latin typeface="微軟正黑體" panose="020B0604030504040204" pitchFamily="34" charset="-120"/>
            <a:ea typeface="微軟正黑體" panose="020B0604030504040204" pitchFamily="34" charset="-120"/>
          </a:endParaRPr>
        </a:p>
      </dsp:txBody>
      <dsp:txXfrm>
        <a:off x="327768" y="32010"/>
        <a:ext cx="980248" cy="653498"/>
      </dsp:txXfrm>
    </dsp:sp>
    <dsp:sp modelId="{57D52857-8320-4D57-BAFF-0FFF39B77B61}">
      <dsp:nvSpPr>
        <dsp:cNvPr id="0" name=""/>
        <dsp:cNvSpPr/>
      </dsp:nvSpPr>
      <dsp:spPr>
        <a:xfrm>
          <a:off x="1471391"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遊戲前問卷</a:t>
          </a:r>
          <a:endParaRPr lang="en-US" sz="1400" b="1" kern="1200" dirty="0">
            <a:latin typeface="微軟正黑體" panose="020B0604030504040204" pitchFamily="34" charset="-120"/>
            <a:ea typeface="微軟正黑體" panose="020B0604030504040204" pitchFamily="34" charset="-120"/>
          </a:endParaRPr>
        </a:p>
      </dsp:txBody>
      <dsp:txXfrm>
        <a:off x="1798140" y="32010"/>
        <a:ext cx="980248" cy="653498"/>
      </dsp:txXfrm>
    </dsp:sp>
    <dsp:sp modelId="{A6BC36A0-133F-48D0-A861-4D8994D67185}">
      <dsp:nvSpPr>
        <dsp:cNvPr id="0" name=""/>
        <dsp:cNvSpPr/>
      </dsp:nvSpPr>
      <dsp:spPr>
        <a:xfrm>
          <a:off x="2941763"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保險及</a:t>
          </a:r>
          <a:br>
            <a:rPr lang="en-US" altLang="zh-TW" sz="1400" b="1" kern="1200" dirty="0">
              <a:latin typeface="微軟正黑體" panose="020B0604030504040204" pitchFamily="34" charset="-120"/>
              <a:ea typeface="微軟正黑體" panose="020B0604030504040204" pitchFamily="34" charset="-120"/>
            </a:rPr>
          </a:br>
          <a:r>
            <a:rPr lang="zh-TW" altLang="en-US" sz="1400" b="1" kern="1200" dirty="0">
              <a:latin typeface="微軟正黑體" panose="020B0604030504040204" pitchFamily="34" charset="-120"/>
              <a:ea typeface="微軟正黑體" panose="020B0604030504040204" pitchFamily="34" charset="-120"/>
            </a:rPr>
            <a:t>定期存款</a:t>
          </a:r>
          <a:endParaRPr lang="en-US" sz="1400" b="1" kern="1200" dirty="0">
            <a:latin typeface="微軟正黑體" panose="020B0604030504040204" pitchFamily="34" charset="-120"/>
            <a:ea typeface="微軟正黑體" panose="020B0604030504040204" pitchFamily="34" charset="-120"/>
          </a:endParaRPr>
        </a:p>
      </dsp:txBody>
      <dsp:txXfrm>
        <a:off x="3268512" y="32010"/>
        <a:ext cx="980248" cy="653498"/>
      </dsp:txXfrm>
    </dsp:sp>
    <dsp:sp modelId="{0A8E6C5B-C665-499E-95C0-C27551379158}">
      <dsp:nvSpPr>
        <dsp:cNvPr id="0" name=""/>
        <dsp:cNvSpPr/>
      </dsp:nvSpPr>
      <dsp:spPr>
        <a:xfrm>
          <a:off x="4412135"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市場事件及股票交易</a:t>
          </a:r>
          <a:endParaRPr lang="en-US" sz="1400" b="1" kern="1200" dirty="0">
            <a:latin typeface="微軟正黑體" panose="020B0604030504040204" pitchFamily="34" charset="-120"/>
            <a:ea typeface="微軟正黑體" panose="020B0604030504040204" pitchFamily="34" charset="-120"/>
          </a:endParaRPr>
        </a:p>
      </dsp:txBody>
      <dsp:txXfrm>
        <a:off x="4738884" y="32010"/>
        <a:ext cx="980248" cy="653498"/>
      </dsp:txXfrm>
    </dsp:sp>
    <dsp:sp modelId="{9952E9B0-E613-499A-A81D-ADB08896FD47}">
      <dsp:nvSpPr>
        <dsp:cNvPr id="0" name=""/>
        <dsp:cNvSpPr/>
      </dsp:nvSpPr>
      <dsp:spPr>
        <a:xfrm>
          <a:off x="5882508" y="32010"/>
          <a:ext cx="1633746" cy="653498"/>
        </a:xfrm>
        <a:prstGeom prst="chevron">
          <a:avLst/>
        </a:prstGeom>
        <a:solidFill>
          <a:srgbClr val="645F9B"/>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個人事件</a:t>
          </a:r>
          <a:endParaRPr lang="en-US" sz="1400" b="1" kern="1200" dirty="0">
            <a:latin typeface="微軟正黑體" panose="020B0604030504040204" pitchFamily="34" charset="-120"/>
            <a:ea typeface="微軟正黑體" panose="020B0604030504040204" pitchFamily="34" charset="-120"/>
          </a:endParaRPr>
        </a:p>
      </dsp:txBody>
      <dsp:txXfrm>
        <a:off x="6209257" y="32010"/>
        <a:ext cx="980248" cy="653498"/>
      </dsp:txXfrm>
    </dsp:sp>
    <dsp:sp modelId="{D0E2B0F8-671F-4BC5-8AB6-FADF220C03CB}">
      <dsp:nvSpPr>
        <dsp:cNvPr id="0" name=""/>
        <dsp:cNvSpPr/>
      </dsp:nvSpPr>
      <dsp:spPr>
        <a:xfrm>
          <a:off x="7352880"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排名</a:t>
          </a:r>
          <a:endParaRPr lang="en-US" sz="1400" b="1" kern="1200" dirty="0">
            <a:latin typeface="微軟正黑體" panose="020B0604030504040204" pitchFamily="34" charset="-120"/>
            <a:ea typeface="微軟正黑體" panose="020B0604030504040204" pitchFamily="34" charset="-120"/>
          </a:endParaRPr>
        </a:p>
      </dsp:txBody>
      <dsp:txXfrm>
        <a:off x="7679629" y="32010"/>
        <a:ext cx="980248" cy="653498"/>
      </dsp:txXfrm>
    </dsp:sp>
    <dsp:sp modelId="{06F0CDD7-DEB7-4A8C-9347-3ADE4F5C2063}">
      <dsp:nvSpPr>
        <dsp:cNvPr id="0" name=""/>
        <dsp:cNvSpPr/>
      </dsp:nvSpPr>
      <dsp:spPr>
        <a:xfrm>
          <a:off x="8823252"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遊戲後問卷</a:t>
          </a:r>
          <a:endParaRPr lang="en-US" sz="1400" b="1" kern="1200" dirty="0">
            <a:latin typeface="微軟正黑體" panose="020B0604030504040204" pitchFamily="34" charset="-120"/>
            <a:ea typeface="微軟正黑體" panose="020B0604030504040204" pitchFamily="34" charset="-120"/>
          </a:endParaRPr>
        </a:p>
      </dsp:txBody>
      <dsp:txXfrm>
        <a:off x="9150001" y="32010"/>
        <a:ext cx="980248" cy="653498"/>
      </dsp:txXfrm>
    </dsp:sp>
    <dsp:sp modelId="{090DDAC4-80F5-4DAD-9671-450F066D9487}">
      <dsp:nvSpPr>
        <dsp:cNvPr id="0" name=""/>
        <dsp:cNvSpPr/>
      </dsp:nvSpPr>
      <dsp:spPr>
        <a:xfrm>
          <a:off x="10293624"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總結</a:t>
          </a:r>
          <a:endParaRPr lang="en-US" sz="1400" b="1" kern="1200" dirty="0">
            <a:latin typeface="微軟正黑體" panose="020B0604030504040204" pitchFamily="34" charset="-120"/>
            <a:ea typeface="微軟正黑體" panose="020B0604030504040204" pitchFamily="34" charset="-120"/>
          </a:endParaRPr>
        </a:p>
      </dsp:txBody>
      <dsp:txXfrm>
        <a:off x="10620373" y="32010"/>
        <a:ext cx="980248" cy="6534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84A2D8-6F65-4E75-B418-9FCCAAC71060}">
      <dsp:nvSpPr>
        <dsp:cNvPr id="0" name=""/>
        <dsp:cNvSpPr/>
      </dsp:nvSpPr>
      <dsp:spPr>
        <a:xfrm>
          <a:off x="1019"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登入</a:t>
          </a:r>
          <a:endParaRPr lang="en-US" sz="1400" b="1" kern="1200" dirty="0">
            <a:latin typeface="微軟正黑體" panose="020B0604030504040204" pitchFamily="34" charset="-120"/>
            <a:ea typeface="微軟正黑體" panose="020B0604030504040204" pitchFamily="34" charset="-120"/>
          </a:endParaRPr>
        </a:p>
      </dsp:txBody>
      <dsp:txXfrm>
        <a:off x="327768" y="32010"/>
        <a:ext cx="980248" cy="653498"/>
      </dsp:txXfrm>
    </dsp:sp>
    <dsp:sp modelId="{57D52857-8320-4D57-BAFF-0FFF39B77B61}">
      <dsp:nvSpPr>
        <dsp:cNvPr id="0" name=""/>
        <dsp:cNvSpPr/>
      </dsp:nvSpPr>
      <dsp:spPr>
        <a:xfrm>
          <a:off x="1471391"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遊戲前問卷</a:t>
          </a:r>
          <a:endParaRPr lang="en-US" sz="1400" b="1" kern="1200" dirty="0">
            <a:latin typeface="微軟正黑體" panose="020B0604030504040204" pitchFamily="34" charset="-120"/>
            <a:ea typeface="微軟正黑體" panose="020B0604030504040204" pitchFamily="34" charset="-120"/>
          </a:endParaRPr>
        </a:p>
      </dsp:txBody>
      <dsp:txXfrm>
        <a:off x="1798140" y="32010"/>
        <a:ext cx="980248" cy="653498"/>
      </dsp:txXfrm>
    </dsp:sp>
    <dsp:sp modelId="{A6BC36A0-133F-48D0-A861-4D8994D67185}">
      <dsp:nvSpPr>
        <dsp:cNvPr id="0" name=""/>
        <dsp:cNvSpPr/>
      </dsp:nvSpPr>
      <dsp:spPr>
        <a:xfrm>
          <a:off x="2941763"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保險及</a:t>
          </a:r>
          <a:br>
            <a:rPr lang="en-US" altLang="zh-TW" sz="1400" b="1" kern="1200" dirty="0">
              <a:latin typeface="微軟正黑體" panose="020B0604030504040204" pitchFamily="34" charset="-120"/>
              <a:ea typeface="微軟正黑體" panose="020B0604030504040204" pitchFamily="34" charset="-120"/>
            </a:rPr>
          </a:br>
          <a:r>
            <a:rPr lang="zh-TW" altLang="en-US" sz="1400" b="1" kern="1200" dirty="0">
              <a:latin typeface="微軟正黑體" panose="020B0604030504040204" pitchFamily="34" charset="-120"/>
              <a:ea typeface="微軟正黑體" panose="020B0604030504040204" pitchFamily="34" charset="-120"/>
            </a:rPr>
            <a:t>定期存款</a:t>
          </a:r>
          <a:endParaRPr lang="en-US" sz="1400" b="1" kern="1200" dirty="0">
            <a:latin typeface="微軟正黑體" panose="020B0604030504040204" pitchFamily="34" charset="-120"/>
            <a:ea typeface="微軟正黑體" panose="020B0604030504040204" pitchFamily="34" charset="-120"/>
          </a:endParaRPr>
        </a:p>
      </dsp:txBody>
      <dsp:txXfrm>
        <a:off x="3268512" y="32010"/>
        <a:ext cx="980248" cy="653498"/>
      </dsp:txXfrm>
    </dsp:sp>
    <dsp:sp modelId="{0A8E6C5B-C665-499E-95C0-C27551379158}">
      <dsp:nvSpPr>
        <dsp:cNvPr id="0" name=""/>
        <dsp:cNvSpPr/>
      </dsp:nvSpPr>
      <dsp:spPr>
        <a:xfrm>
          <a:off x="4412135"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市場事件及股票交易</a:t>
          </a:r>
          <a:endParaRPr lang="en-US" sz="1400" b="1" kern="1200" dirty="0">
            <a:latin typeface="微軟正黑體" panose="020B0604030504040204" pitchFamily="34" charset="-120"/>
            <a:ea typeface="微軟正黑體" panose="020B0604030504040204" pitchFamily="34" charset="-120"/>
          </a:endParaRPr>
        </a:p>
      </dsp:txBody>
      <dsp:txXfrm>
        <a:off x="4738884" y="32010"/>
        <a:ext cx="980248" cy="653498"/>
      </dsp:txXfrm>
    </dsp:sp>
    <dsp:sp modelId="{9952E9B0-E613-499A-A81D-ADB08896FD47}">
      <dsp:nvSpPr>
        <dsp:cNvPr id="0" name=""/>
        <dsp:cNvSpPr/>
      </dsp:nvSpPr>
      <dsp:spPr>
        <a:xfrm>
          <a:off x="5882508"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個人事件</a:t>
          </a:r>
          <a:endParaRPr lang="en-US" sz="1400" b="1" kern="1200" dirty="0">
            <a:latin typeface="微軟正黑體" panose="020B0604030504040204" pitchFamily="34" charset="-120"/>
            <a:ea typeface="微軟正黑體" panose="020B0604030504040204" pitchFamily="34" charset="-120"/>
          </a:endParaRPr>
        </a:p>
      </dsp:txBody>
      <dsp:txXfrm>
        <a:off x="6209257" y="32010"/>
        <a:ext cx="980248" cy="653498"/>
      </dsp:txXfrm>
    </dsp:sp>
    <dsp:sp modelId="{D0E2B0F8-671F-4BC5-8AB6-FADF220C03CB}">
      <dsp:nvSpPr>
        <dsp:cNvPr id="0" name=""/>
        <dsp:cNvSpPr/>
      </dsp:nvSpPr>
      <dsp:spPr>
        <a:xfrm>
          <a:off x="7352880" y="32010"/>
          <a:ext cx="1633746" cy="653498"/>
        </a:xfrm>
        <a:prstGeom prst="chevron">
          <a:avLst/>
        </a:prstGeom>
        <a:solidFill>
          <a:srgbClr val="645F9B"/>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排名</a:t>
          </a:r>
          <a:endParaRPr lang="en-US" sz="1400" b="1" kern="1200" dirty="0">
            <a:latin typeface="微軟正黑體" panose="020B0604030504040204" pitchFamily="34" charset="-120"/>
            <a:ea typeface="微軟正黑體" panose="020B0604030504040204" pitchFamily="34" charset="-120"/>
          </a:endParaRPr>
        </a:p>
      </dsp:txBody>
      <dsp:txXfrm>
        <a:off x="7679629" y="32010"/>
        <a:ext cx="980248" cy="653498"/>
      </dsp:txXfrm>
    </dsp:sp>
    <dsp:sp modelId="{06F0CDD7-DEB7-4A8C-9347-3ADE4F5C2063}">
      <dsp:nvSpPr>
        <dsp:cNvPr id="0" name=""/>
        <dsp:cNvSpPr/>
      </dsp:nvSpPr>
      <dsp:spPr>
        <a:xfrm>
          <a:off x="8823252"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遊戲後問卷</a:t>
          </a:r>
          <a:endParaRPr lang="en-US" sz="1400" b="1" kern="1200" dirty="0">
            <a:latin typeface="微軟正黑體" panose="020B0604030504040204" pitchFamily="34" charset="-120"/>
            <a:ea typeface="微軟正黑體" panose="020B0604030504040204" pitchFamily="34" charset="-120"/>
          </a:endParaRPr>
        </a:p>
      </dsp:txBody>
      <dsp:txXfrm>
        <a:off x="9150001" y="32010"/>
        <a:ext cx="980248" cy="653498"/>
      </dsp:txXfrm>
    </dsp:sp>
    <dsp:sp modelId="{090DDAC4-80F5-4DAD-9671-450F066D9487}">
      <dsp:nvSpPr>
        <dsp:cNvPr id="0" name=""/>
        <dsp:cNvSpPr/>
      </dsp:nvSpPr>
      <dsp:spPr>
        <a:xfrm>
          <a:off x="10293624"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總結</a:t>
          </a:r>
          <a:endParaRPr lang="en-US" sz="1400" b="1" kern="1200" dirty="0">
            <a:latin typeface="微軟正黑體" panose="020B0604030504040204" pitchFamily="34" charset="-120"/>
            <a:ea typeface="微軟正黑體" panose="020B0604030504040204" pitchFamily="34" charset="-120"/>
          </a:endParaRPr>
        </a:p>
      </dsp:txBody>
      <dsp:txXfrm>
        <a:off x="10620373" y="32010"/>
        <a:ext cx="980248" cy="6534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84A2D8-6F65-4E75-B418-9FCCAAC71060}">
      <dsp:nvSpPr>
        <dsp:cNvPr id="0" name=""/>
        <dsp:cNvSpPr/>
      </dsp:nvSpPr>
      <dsp:spPr>
        <a:xfrm>
          <a:off x="1019"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登入</a:t>
          </a:r>
          <a:endParaRPr lang="en-US" sz="1400" b="1" kern="1200" dirty="0">
            <a:latin typeface="微軟正黑體" panose="020B0604030504040204" pitchFamily="34" charset="-120"/>
            <a:ea typeface="微軟正黑體" panose="020B0604030504040204" pitchFamily="34" charset="-120"/>
          </a:endParaRPr>
        </a:p>
      </dsp:txBody>
      <dsp:txXfrm>
        <a:off x="327768" y="32010"/>
        <a:ext cx="980248" cy="653498"/>
      </dsp:txXfrm>
    </dsp:sp>
    <dsp:sp modelId="{57D52857-8320-4D57-BAFF-0FFF39B77B61}">
      <dsp:nvSpPr>
        <dsp:cNvPr id="0" name=""/>
        <dsp:cNvSpPr/>
      </dsp:nvSpPr>
      <dsp:spPr>
        <a:xfrm>
          <a:off x="1471391"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遊戲前問卷</a:t>
          </a:r>
          <a:endParaRPr lang="en-US" sz="1400" b="1" kern="1200" dirty="0">
            <a:latin typeface="微軟正黑體" panose="020B0604030504040204" pitchFamily="34" charset="-120"/>
            <a:ea typeface="微軟正黑體" panose="020B0604030504040204" pitchFamily="34" charset="-120"/>
          </a:endParaRPr>
        </a:p>
      </dsp:txBody>
      <dsp:txXfrm>
        <a:off x="1798140" y="32010"/>
        <a:ext cx="980248" cy="653498"/>
      </dsp:txXfrm>
    </dsp:sp>
    <dsp:sp modelId="{A6BC36A0-133F-48D0-A861-4D8994D67185}">
      <dsp:nvSpPr>
        <dsp:cNvPr id="0" name=""/>
        <dsp:cNvSpPr/>
      </dsp:nvSpPr>
      <dsp:spPr>
        <a:xfrm>
          <a:off x="2941763"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保險及</a:t>
          </a:r>
          <a:br>
            <a:rPr lang="en-US" altLang="zh-TW" sz="1400" b="1" kern="1200" dirty="0">
              <a:latin typeface="微軟正黑體" panose="020B0604030504040204" pitchFamily="34" charset="-120"/>
              <a:ea typeface="微軟正黑體" panose="020B0604030504040204" pitchFamily="34" charset="-120"/>
            </a:rPr>
          </a:br>
          <a:r>
            <a:rPr lang="zh-TW" altLang="en-US" sz="1400" b="1" kern="1200" dirty="0">
              <a:latin typeface="微軟正黑體" panose="020B0604030504040204" pitchFamily="34" charset="-120"/>
              <a:ea typeface="微軟正黑體" panose="020B0604030504040204" pitchFamily="34" charset="-120"/>
            </a:rPr>
            <a:t>定期存款</a:t>
          </a:r>
          <a:endParaRPr lang="en-US" sz="1400" b="1" kern="1200" dirty="0">
            <a:latin typeface="微軟正黑體" panose="020B0604030504040204" pitchFamily="34" charset="-120"/>
            <a:ea typeface="微軟正黑體" panose="020B0604030504040204" pitchFamily="34" charset="-120"/>
          </a:endParaRPr>
        </a:p>
      </dsp:txBody>
      <dsp:txXfrm>
        <a:off x="3268512" y="32010"/>
        <a:ext cx="980248" cy="653498"/>
      </dsp:txXfrm>
    </dsp:sp>
    <dsp:sp modelId="{0A8E6C5B-C665-499E-95C0-C27551379158}">
      <dsp:nvSpPr>
        <dsp:cNvPr id="0" name=""/>
        <dsp:cNvSpPr/>
      </dsp:nvSpPr>
      <dsp:spPr>
        <a:xfrm>
          <a:off x="4412135"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市場事件及股票交易</a:t>
          </a:r>
          <a:endParaRPr lang="en-US" sz="1400" b="1" kern="1200" dirty="0">
            <a:latin typeface="微軟正黑體" panose="020B0604030504040204" pitchFamily="34" charset="-120"/>
            <a:ea typeface="微軟正黑體" panose="020B0604030504040204" pitchFamily="34" charset="-120"/>
          </a:endParaRPr>
        </a:p>
      </dsp:txBody>
      <dsp:txXfrm>
        <a:off x="4738884" y="32010"/>
        <a:ext cx="980248" cy="653498"/>
      </dsp:txXfrm>
    </dsp:sp>
    <dsp:sp modelId="{9952E9B0-E613-499A-A81D-ADB08896FD47}">
      <dsp:nvSpPr>
        <dsp:cNvPr id="0" name=""/>
        <dsp:cNvSpPr/>
      </dsp:nvSpPr>
      <dsp:spPr>
        <a:xfrm>
          <a:off x="5882508"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個人事件</a:t>
          </a:r>
          <a:endParaRPr lang="en-US" sz="1400" b="1" kern="1200" dirty="0">
            <a:latin typeface="微軟正黑體" panose="020B0604030504040204" pitchFamily="34" charset="-120"/>
            <a:ea typeface="微軟正黑體" panose="020B0604030504040204" pitchFamily="34" charset="-120"/>
          </a:endParaRPr>
        </a:p>
      </dsp:txBody>
      <dsp:txXfrm>
        <a:off x="6209257" y="32010"/>
        <a:ext cx="980248" cy="653498"/>
      </dsp:txXfrm>
    </dsp:sp>
    <dsp:sp modelId="{D0E2B0F8-671F-4BC5-8AB6-FADF220C03CB}">
      <dsp:nvSpPr>
        <dsp:cNvPr id="0" name=""/>
        <dsp:cNvSpPr/>
      </dsp:nvSpPr>
      <dsp:spPr>
        <a:xfrm>
          <a:off x="7352880"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排名</a:t>
          </a:r>
          <a:endParaRPr lang="en-US" sz="1400" b="1" kern="1200" dirty="0">
            <a:latin typeface="微軟正黑體" panose="020B0604030504040204" pitchFamily="34" charset="-120"/>
            <a:ea typeface="微軟正黑體" panose="020B0604030504040204" pitchFamily="34" charset="-120"/>
          </a:endParaRPr>
        </a:p>
      </dsp:txBody>
      <dsp:txXfrm>
        <a:off x="7679629" y="32010"/>
        <a:ext cx="980248" cy="653498"/>
      </dsp:txXfrm>
    </dsp:sp>
    <dsp:sp modelId="{06F0CDD7-DEB7-4A8C-9347-3ADE4F5C2063}">
      <dsp:nvSpPr>
        <dsp:cNvPr id="0" name=""/>
        <dsp:cNvSpPr/>
      </dsp:nvSpPr>
      <dsp:spPr>
        <a:xfrm>
          <a:off x="8823252" y="32010"/>
          <a:ext cx="1633746" cy="653498"/>
        </a:xfrm>
        <a:prstGeom prst="chevron">
          <a:avLst/>
        </a:prstGeom>
        <a:solidFill>
          <a:srgbClr val="645F9B"/>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遊戲後問卷</a:t>
          </a:r>
          <a:endParaRPr lang="en-US" sz="1400" b="1" kern="1200" dirty="0">
            <a:latin typeface="微軟正黑體" panose="020B0604030504040204" pitchFamily="34" charset="-120"/>
            <a:ea typeface="微軟正黑體" panose="020B0604030504040204" pitchFamily="34" charset="-120"/>
          </a:endParaRPr>
        </a:p>
      </dsp:txBody>
      <dsp:txXfrm>
        <a:off x="9150001" y="32010"/>
        <a:ext cx="980248" cy="653498"/>
      </dsp:txXfrm>
    </dsp:sp>
    <dsp:sp modelId="{090DDAC4-80F5-4DAD-9671-450F066D9487}">
      <dsp:nvSpPr>
        <dsp:cNvPr id="0" name=""/>
        <dsp:cNvSpPr/>
      </dsp:nvSpPr>
      <dsp:spPr>
        <a:xfrm>
          <a:off x="10293624"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總結</a:t>
          </a:r>
          <a:endParaRPr lang="en-US" sz="1400" b="1" kern="1200" dirty="0">
            <a:latin typeface="微軟正黑體" panose="020B0604030504040204" pitchFamily="34" charset="-120"/>
            <a:ea typeface="微軟正黑體" panose="020B0604030504040204" pitchFamily="34" charset="-120"/>
          </a:endParaRPr>
        </a:p>
      </dsp:txBody>
      <dsp:txXfrm>
        <a:off x="10620373" y="32010"/>
        <a:ext cx="980248" cy="65349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84A2D8-6F65-4E75-B418-9FCCAAC71060}">
      <dsp:nvSpPr>
        <dsp:cNvPr id="0" name=""/>
        <dsp:cNvSpPr/>
      </dsp:nvSpPr>
      <dsp:spPr>
        <a:xfrm>
          <a:off x="1019"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登入</a:t>
          </a:r>
          <a:endParaRPr lang="en-US" sz="1400" b="1" kern="1200" dirty="0">
            <a:latin typeface="微軟正黑體" panose="020B0604030504040204" pitchFamily="34" charset="-120"/>
            <a:ea typeface="微軟正黑體" panose="020B0604030504040204" pitchFamily="34" charset="-120"/>
          </a:endParaRPr>
        </a:p>
      </dsp:txBody>
      <dsp:txXfrm>
        <a:off x="327768" y="32010"/>
        <a:ext cx="980248" cy="653498"/>
      </dsp:txXfrm>
    </dsp:sp>
    <dsp:sp modelId="{57D52857-8320-4D57-BAFF-0FFF39B77B61}">
      <dsp:nvSpPr>
        <dsp:cNvPr id="0" name=""/>
        <dsp:cNvSpPr/>
      </dsp:nvSpPr>
      <dsp:spPr>
        <a:xfrm>
          <a:off x="1471391"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遊戲前問卷</a:t>
          </a:r>
          <a:endParaRPr lang="en-US" sz="1400" b="1" kern="1200" dirty="0">
            <a:latin typeface="微軟正黑體" panose="020B0604030504040204" pitchFamily="34" charset="-120"/>
            <a:ea typeface="微軟正黑體" panose="020B0604030504040204" pitchFamily="34" charset="-120"/>
          </a:endParaRPr>
        </a:p>
      </dsp:txBody>
      <dsp:txXfrm>
        <a:off x="1798140" y="32010"/>
        <a:ext cx="980248" cy="653498"/>
      </dsp:txXfrm>
    </dsp:sp>
    <dsp:sp modelId="{A6BC36A0-133F-48D0-A861-4D8994D67185}">
      <dsp:nvSpPr>
        <dsp:cNvPr id="0" name=""/>
        <dsp:cNvSpPr/>
      </dsp:nvSpPr>
      <dsp:spPr>
        <a:xfrm>
          <a:off x="2941763"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保險及</a:t>
          </a:r>
          <a:br>
            <a:rPr lang="en-US" altLang="zh-TW" sz="1400" b="1" kern="1200" dirty="0">
              <a:latin typeface="微軟正黑體" panose="020B0604030504040204" pitchFamily="34" charset="-120"/>
              <a:ea typeface="微軟正黑體" panose="020B0604030504040204" pitchFamily="34" charset="-120"/>
            </a:rPr>
          </a:br>
          <a:r>
            <a:rPr lang="zh-TW" altLang="en-US" sz="1400" b="1" kern="1200" dirty="0">
              <a:latin typeface="微軟正黑體" panose="020B0604030504040204" pitchFamily="34" charset="-120"/>
              <a:ea typeface="微軟正黑體" panose="020B0604030504040204" pitchFamily="34" charset="-120"/>
            </a:rPr>
            <a:t>定期存款</a:t>
          </a:r>
          <a:endParaRPr lang="en-US" sz="1400" b="1" kern="1200" dirty="0">
            <a:latin typeface="微軟正黑體" panose="020B0604030504040204" pitchFamily="34" charset="-120"/>
            <a:ea typeface="微軟正黑體" panose="020B0604030504040204" pitchFamily="34" charset="-120"/>
          </a:endParaRPr>
        </a:p>
      </dsp:txBody>
      <dsp:txXfrm>
        <a:off x="3268512" y="32010"/>
        <a:ext cx="980248" cy="653498"/>
      </dsp:txXfrm>
    </dsp:sp>
    <dsp:sp modelId="{0A8E6C5B-C665-499E-95C0-C27551379158}">
      <dsp:nvSpPr>
        <dsp:cNvPr id="0" name=""/>
        <dsp:cNvSpPr/>
      </dsp:nvSpPr>
      <dsp:spPr>
        <a:xfrm>
          <a:off x="4412135"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市場事件及股票交易</a:t>
          </a:r>
          <a:endParaRPr lang="en-US" sz="1400" b="1" kern="1200" dirty="0">
            <a:latin typeface="微軟正黑體" panose="020B0604030504040204" pitchFamily="34" charset="-120"/>
            <a:ea typeface="微軟正黑體" panose="020B0604030504040204" pitchFamily="34" charset="-120"/>
          </a:endParaRPr>
        </a:p>
      </dsp:txBody>
      <dsp:txXfrm>
        <a:off x="4738884" y="32010"/>
        <a:ext cx="980248" cy="653498"/>
      </dsp:txXfrm>
    </dsp:sp>
    <dsp:sp modelId="{9952E9B0-E613-499A-A81D-ADB08896FD47}">
      <dsp:nvSpPr>
        <dsp:cNvPr id="0" name=""/>
        <dsp:cNvSpPr/>
      </dsp:nvSpPr>
      <dsp:spPr>
        <a:xfrm>
          <a:off x="5882508"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個人事件</a:t>
          </a:r>
          <a:endParaRPr lang="en-US" sz="1400" b="1" kern="1200" dirty="0">
            <a:latin typeface="微軟正黑體" panose="020B0604030504040204" pitchFamily="34" charset="-120"/>
            <a:ea typeface="微軟正黑體" panose="020B0604030504040204" pitchFamily="34" charset="-120"/>
          </a:endParaRPr>
        </a:p>
      </dsp:txBody>
      <dsp:txXfrm>
        <a:off x="6209257" y="32010"/>
        <a:ext cx="980248" cy="653498"/>
      </dsp:txXfrm>
    </dsp:sp>
    <dsp:sp modelId="{D0E2B0F8-671F-4BC5-8AB6-FADF220C03CB}">
      <dsp:nvSpPr>
        <dsp:cNvPr id="0" name=""/>
        <dsp:cNvSpPr/>
      </dsp:nvSpPr>
      <dsp:spPr>
        <a:xfrm>
          <a:off x="7352880"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排名</a:t>
          </a:r>
          <a:endParaRPr lang="en-US" sz="1400" b="1" kern="1200" dirty="0">
            <a:latin typeface="微軟正黑體" panose="020B0604030504040204" pitchFamily="34" charset="-120"/>
            <a:ea typeface="微軟正黑體" panose="020B0604030504040204" pitchFamily="34" charset="-120"/>
          </a:endParaRPr>
        </a:p>
      </dsp:txBody>
      <dsp:txXfrm>
        <a:off x="7679629" y="32010"/>
        <a:ext cx="980248" cy="653498"/>
      </dsp:txXfrm>
    </dsp:sp>
    <dsp:sp modelId="{06F0CDD7-DEB7-4A8C-9347-3ADE4F5C2063}">
      <dsp:nvSpPr>
        <dsp:cNvPr id="0" name=""/>
        <dsp:cNvSpPr/>
      </dsp:nvSpPr>
      <dsp:spPr>
        <a:xfrm>
          <a:off x="8823252" y="32010"/>
          <a:ext cx="1633746" cy="653498"/>
        </a:xfrm>
        <a:prstGeom prst="chevron">
          <a:avLst/>
        </a:prstGeom>
        <a:solidFill>
          <a:srgbClr val="FACBA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遊戲後問卷</a:t>
          </a:r>
          <a:endParaRPr lang="en-US" sz="1400" b="1" kern="1200" dirty="0">
            <a:latin typeface="微軟正黑體" panose="020B0604030504040204" pitchFamily="34" charset="-120"/>
            <a:ea typeface="微軟正黑體" panose="020B0604030504040204" pitchFamily="34" charset="-120"/>
          </a:endParaRPr>
        </a:p>
      </dsp:txBody>
      <dsp:txXfrm>
        <a:off x="9150001" y="32010"/>
        <a:ext cx="980248" cy="653498"/>
      </dsp:txXfrm>
    </dsp:sp>
    <dsp:sp modelId="{090DDAC4-80F5-4DAD-9671-450F066D9487}">
      <dsp:nvSpPr>
        <dsp:cNvPr id="0" name=""/>
        <dsp:cNvSpPr/>
      </dsp:nvSpPr>
      <dsp:spPr>
        <a:xfrm>
          <a:off x="10293624" y="32010"/>
          <a:ext cx="1633746" cy="653498"/>
        </a:xfrm>
        <a:prstGeom prst="chevron">
          <a:avLst/>
        </a:prstGeom>
        <a:solidFill>
          <a:srgbClr val="645F9B"/>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latin typeface="微軟正黑體" panose="020B0604030504040204" pitchFamily="34" charset="-120"/>
              <a:ea typeface="微軟正黑體" panose="020B0604030504040204" pitchFamily="34" charset="-120"/>
            </a:rPr>
            <a:t>總結</a:t>
          </a:r>
          <a:endParaRPr lang="en-US" sz="1400" b="1" kern="1200" dirty="0">
            <a:latin typeface="微軟正黑體" panose="020B0604030504040204" pitchFamily="34" charset="-120"/>
            <a:ea typeface="微軟正黑體" panose="020B0604030504040204" pitchFamily="34" charset="-120"/>
          </a:endParaRPr>
        </a:p>
      </dsp:txBody>
      <dsp:txXfrm>
        <a:off x="10620373" y="32010"/>
        <a:ext cx="980248" cy="65349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6T03:17:12.694"/>
    </inkml:context>
    <inkml:brush xml:id="br0">
      <inkml:brushProperty name="width" value="0.1" units="cm"/>
      <inkml:brushProperty name="height" value="0.6" units="cm"/>
      <inkml:brushProperty name="color" value="#849398"/>
      <inkml:brushProperty name="inkEffects" value="pencil"/>
    </inkml:brush>
  </inkml:definitions>
  <inkml:trace contextRef="#ctx0" brushRef="#br0">0 0 16383,'0'0'0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6T03:17:12.695"/>
    </inkml:context>
    <inkml:brush xml:id="br0">
      <inkml:brushProperty name="width" value="0.1" units="cm"/>
      <inkml:brushProperty name="height" value="0.6" units="cm"/>
      <inkml:brushProperty name="color" value="#849398"/>
      <inkml:brushProperty name="inkEffects" value="pencil"/>
    </inkml:brush>
  </inkml:definitions>
  <inkml:trace contextRef="#ctx0" brushRef="#br0">0 0 16383,'0'0'0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6T03:17:12.694"/>
    </inkml:context>
    <inkml:brush xml:id="br0">
      <inkml:brushProperty name="width" value="0.1" units="cm"/>
      <inkml:brushProperty name="height" value="0.6" units="cm"/>
      <inkml:brushProperty name="color" value="#849398"/>
      <inkml:brushProperty name="inkEffects" value="pencil"/>
    </inkml:brush>
  </inkml:definitions>
  <inkml:trace contextRef="#ctx0" brushRef="#br0">0 0 16383,'0'0'0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6T03:17:12.695"/>
    </inkml:context>
    <inkml:brush xml:id="br0">
      <inkml:brushProperty name="width" value="0.1" units="cm"/>
      <inkml:brushProperty name="height" value="0.6" units="cm"/>
      <inkml:brushProperty name="color" value="#849398"/>
      <inkml:brushProperty name="inkEffects" value="pencil"/>
    </inkml:brush>
  </inkml:definitions>
  <inkml:trace contextRef="#ctx0" brushRef="#br0">0 0 16383,'0'0'0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6T03:17:12.694"/>
    </inkml:context>
    <inkml:brush xml:id="br0">
      <inkml:brushProperty name="width" value="0.1" units="cm"/>
      <inkml:brushProperty name="height" value="0.6" units="cm"/>
      <inkml:brushProperty name="color" value="#849398"/>
      <inkml:brushProperty name="inkEffects" value="pencil"/>
    </inkml:brush>
  </inkml:definitions>
  <inkml:trace contextRef="#ctx0" brushRef="#br0">0 0 16383,'0'0'0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6T03:17:12.695"/>
    </inkml:context>
    <inkml:brush xml:id="br0">
      <inkml:brushProperty name="width" value="0.1" units="cm"/>
      <inkml:brushProperty name="height" value="0.6" units="cm"/>
      <inkml:brushProperty name="color" value="#849398"/>
      <inkml:brushProperty name="inkEffects" value="pencil"/>
    </inkml:brush>
  </inkml:definitions>
  <inkml:trace contextRef="#ctx0" brushRef="#br0">0 0 16383,'0'0'0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5T07:20:44.756"/>
    </inkml:context>
    <inkml:brush xml:id="br0">
      <inkml:brushProperty name="width" value="0.1" units="cm"/>
      <inkml:brushProperty name="height" value="0.6" units="cm"/>
      <inkml:brushProperty name="color" value="#849398"/>
      <inkml:brushProperty name="inkEffects" value="pencil"/>
    </inkml:brush>
  </inkml:definitions>
  <inkml:trace contextRef="#ctx0" brushRef="#br0">1 1 16383,'0'0'0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5T07:20:45.922"/>
    </inkml:context>
    <inkml:brush xml:id="br0">
      <inkml:brushProperty name="width" value="0.1" units="cm"/>
      <inkml:brushProperty name="height" value="0.6" units="cm"/>
      <inkml:brushProperty name="color" value="#849398"/>
      <inkml:brushProperty name="inkEffects" value="pencil"/>
    </inkml:brush>
  </inkml:definitions>
  <inkml:trace contextRef="#ctx0" brushRef="#br0">1 0 16383,'0'0'0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H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DB841C-D9D7-4023-8D32-5A27F8F33FF9}" type="datetimeFigureOut">
              <a:rPr lang="en-HK" smtClean="0"/>
              <a:t>13/11/2025</a:t>
            </a:fld>
            <a:endParaRPr lang="en-H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H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H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600F9D-1890-423C-92E3-B7950FCC1345}" type="slidenum">
              <a:rPr lang="en-HK" smtClean="0"/>
              <a:t>‹#›</a:t>
            </a:fld>
            <a:endParaRPr lang="en-HK"/>
          </a:p>
        </p:txBody>
      </p:sp>
    </p:spTree>
    <p:extLst>
      <p:ext uri="{BB962C8B-B14F-4D97-AF65-F5344CB8AC3E}">
        <p14:creationId xmlns:p14="http://schemas.microsoft.com/office/powerpoint/2010/main" val="556581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a:xfrm>
            <a:off x="685800" y="1143000"/>
            <a:ext cx="5486400" cy="3086100"/>
          </a:xfrm>
        </p:spPr>
      </p:sp>
      <p:sp>
        <p:nvSpPr>
          <p:cNvPr id="3" name="備忘稿預留位置 2"/>
          <p:cNvSpPr>
            <a:spLocks noGrp="1"/>
          </p:cNvSpPr>
          <p:nvPr>
            <p:ph type="body" idx="1"/>
          </p:nvPr>
        </p:nvSpPr>
        <p:spPr/>
        <p:txBody>
          <a:bodyPr rtlCol="0"/>
          <a:lstStyle/>
          <a:p>
            <a:pPr rtl="0"/>
            <a:endParaRPr lang="zh-TW" altLang="en-US"/>
          </a:p>
        </p:txBody>
      </p:sp>
      <p:sp>
        <p:nvSpPr>
          <p:cNvPr id="4" name="投影片編號預留位置 3"/>
          <p:cNvSpPr>
            <a:spLocks noGrp="1"/>
          </p:cNvSpPr>
          <p:nvPr>
            <p:ph type="sldNum" sz="quarter" idx="10"/>
          </p:nvPr>
        </p:nvSpPr>
        <p:spPr/>
        <p:txBody>
          <a:bodyPr rtlCol="0"/>
          <a:lstStyle/>
          <a:p>
            <a:pPr rtl="0"/>
            <a:fld id="{DF61EA0F-A667-4B49-8422-0062BC55E249}" type="slidenum">
              <a:rPr lang="en-US" altLang="zh-TW" smtClean="0"/>
              <a:t>1</a:t>
            </a:fld>
            <a:endParaRPr lang="zh-TW" altLang="en-US"/>
          </a:p>
        </p:txBody>
      </p:sp>
    </p:spTree>
    <p:extLst>
      <p:ext uri="{BB962C8B-B14F-4D97-AF65-F5344CB8AC3E}">
        <p14:creationId xmlns:p14="http://schemas.microsoft.com/office/powerpoint/2010/main" val="2370055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a:xfrm>
            <a:off x="685800" y="1143000"/>
            <a:ext cx="5486400" cy="3086100"/>
          </a:xfrm>
        </p:spPr>
      </p:sp>
      <p:sp>
        <p:nvSpPr>
          <p:cNvPr id="3" name="備忘稿預留位置 2"/>
          <p:cNvSpPr>
            <a:spLocks noGrp="1"/>
          </p:cNvSpPr>
          <p:nvPr>
            <p:ph type="body" idx="1"/>
          </p:nvPr>
        </p:nvSpPr>
        <p:spPr/>
        <p:txBody>
          <a:bodyPr rtlCol="0"/>
          <a:lstStyle/>
          <a:p>
            <a:pPr rtl="0"/>
            <a:endParaRPr lang="zh-TW" altLang="en-US"/>
          </a:p>
        </p:txBody>
      </p:sp>
      <p:sp>
        <p:nvSpPr>
          <p:cNvPr id="4" name="投影片編號預留位置 3"/>
          <p:cNvSpPr>
            <a:spLocks noGrp="1"/>
          </p:cNvSpPr>
          <p:nvPr>
            <p:ph type="sldNum" sz="quarter" idx="10"/>
          </p:nvPr>
        </p:nvSpPr>
        <p:spPr/>
        <p:txBody>
          <a:bodyPr rtlCol="0"/>
          <a:lstStyle/>
          <a:p>
            <a:pPr rtl="0"/>
            <a:fld id="{DF61EA0F-A667-4B49-8422-0062BC55E249}" type="slidenum">
              <a:rPr lang="en-US" altLang="zh-TW" smtClean="0"/>
              <a:t>31</a:t>
            </a:fld>
            <a:endParaRPr lang="zh-TW" altLang="en-US"/>
          </a:p>
        </p:txBody>
      </p:sp>
    </p:spTree>
    <p:extLst>
      <p:ext uri="{BB962C8B-B14F-4D97-AF65-F5344CB8AC3E}">
        <p14:creationId xmlns:p14="http://schemas.microsoft.com/office/powerpoint/2010/main" val="2653725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a:xfrm>
            <a:off x="685800" y="1143000"/>
            <a:ext cx="5486400" cy="3086100"/>
          </a:xfrm>
        </p:spPr>
      </p:sp>
      <p:sp>
        <p:nvSpPr>
          <p:cNvPr id="3" name="備忘稿預留位置 2"/>
          <p:cNvSpPr>
            <a:spLocks noGrp="1"/>
          </p:cNvSpPr>
          <p:nvPr>
            <p:ph type="body" idx="1"/>
          </p:nvPr>
        </p:nvSpPr>
        <p:spPr/>
        <p:txBody>
          <a:bodyPr rtlCol="0"/>
          <a:lstStyle/>
          <a:p>
            <a:pPr rtl="0"/>
            <a:endParaRPr lang="zh-TW" altLang="en-US"/>
          </a:p>
        </p:txBody>
      </p:sp>
      <p:sp>
        <p:nvSpPr>
          <p:cNvPr id="4" name="投影片編號預留位置 3"/>
          <p:cNvSpPr>
            <a:spLocks noGrp="1"/>
          </p:cNvSpPr>
          <p:nvPr>
            <p:ph type="sldNum" sz="quarter" idx="10"/>
          </p:nvPr>
        </p:nvSpPr>
        <p:spPr/>
        <p:txBody>
          <a:bodyPr rtlCol="0"/>
          <a:lstStyle/>
          <a:p>
            <a:pPr rtl="0"/>
            <a:fld id="{DF61EA0F-A667-4B49-8422-0062BC55E249}" type="slidenum">
              <a:rPr lang="en-US" altLang="zh-TW" smtClean="0"/>
              <a:t>33</a:t>
            </a:fld>
            <a:endParaRPr lang="zh-TW" altLang="en-US"/>
          </a:p>
        </p:txBody>
      </p:sp>
    </p:spTree>
    <p:extLst>
      <p:ext uri="{BB962C8B-B14F-4D97-AF65-F5344CB8AC3E}">
        <p14:creationId xmlns:p14="http://schemas.microsoft.com/office/powerpoint/2010/main" val="2194370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a:xfrm>
            <a:off x="685800" y="1143000"/>
            <a:ext cx="5486400" cy="3086100"/>
          </a:xfrm>
        </p:spPr>
      </p:sp>
      <p:sp>
        <p:nvSpPr>
          <p:cNvPr id="3" name="備忘稿預留位置 2"/>
          <p:cNvSpPr>
            <a:spLocks noGrp="1"/>
          </p:cNvSpPr>
          <p:nvPr>
            <p:ph type="body" idx="1"/>
          </p:nvPr>
        </p:nvSpPr>
        <p:spPr/>
        <p:txBody>
          <a:bodyPr rtlCol="0"/>
          <a:lstStyle/>
          <a:p>
            <a:pPr rtl="0"/>
            <a:endParaRPr lang="zh-TW" altLang="en-US"/>
          </a:p>
        </p:txBody>
      </p:sp>
      <p:sp>
        <p:nvSpPr>
          <p:cNvPr id="4" name="投影片編號預留位置 3"/>
          <p:cNvSpPr>
            <a:spLocks noGrp="1"/>
          </p:cNvSpPr>
          <p:nvPr>
            <p:ph type="sldNum" sz="quarter" idx="10"/>
          </p:nvPr>
        </p:nvSpPr>
        <p:spPr/>
        <p:txBody>
          <a:bodyPr rtlCol="0"/>
          <a:lstStyle/>
          <a:p>
            <a:pPr rtl="0"/>
            <a:fld id="{DF61EA0F-A667-4B49-8422-0062BC55E249}" type="slidenum">
              <a:rPr lang="en-US" altLang="zh-TW" smtClean="0"/>
              <a:t>34</a:t>
            </a:fld>
            <a:endParaRPr lang="zh-TW" altLang="en-US"/>
          </a:p>
        </p:txBody>
      </p:sp>
    </p:spTree>
    <p:extLst>
      <p:ext uri="{BB962C8B-B14F-4D97-AF65-F5344CB8AC3E}">
        <p14:creationId xmlns:p14="http://schemas.microsoft.com/office/powerpoint/2010/main" val="2096323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a:xfrm>
            <a:off x="685800" y="1143000"/>
            <a:ext cx="5486400" cy="3086100"/>
          </a:xfrm>
        </p:spPr>
      </p:sp>
      <p:sp>
        <p:nvSpPr>
          <p:cNvPr id="3" name="備忘稿預留位置 2"/>
          <p:cNvSpPr>
            <a:spLocks noGrp="1"/>
          </p:cNvSpPr>
          <p:nvPr>
            <p:ph type="body" idx="1"/>
          </p:nvPr>
        </p:nvSpPr>
        <p:spPr/>
        <p:txBody>
          <a:bodyPr rtlCol="0"/>
          <a:lstStyle/>
          <a:p>
            <a:pPr rtl="0"/>
            <a:endParaRPr lang="zh-TW" altLang="en-US"/>
          </a:p>
        </p:txBody>
      </p:sp>
      <p:sp>
        <p:nvSpPr>
          <p:cNvPr id="4" name="投影片編號預留位置 3"/>
          <p:cNvSpPr>
            <a:spLocks noGrp="1"/>
          </p:cNvSpPr>
          <p:nvPr>
            <p:ph type="sldNum" sz="quarter" idx="10"/>
          </p:nvPr>
        </p:nvSpPr>
        <p:spPr/>
        <p:txBody>
          <a:bodyPr rtlCol="0"/>
          <a:lstStyle/>
          <a:p>
            <a:pPr rtl="0"/>
            <a:fld id="{DF61EA0F-A667-4B49-8422-0062BC55E249}" type="slidenum">
              <a:rPr lang="en-US" altLang="zh-TW" smtClean="0"/>
              <a:t>35</a:t>
            </a:fld>
            <a:endParaRPr lang="zh-TW" altLang="en-US"/>
          </a:p>
        </p:txBody>
      </p:sp>
    </p:spTree>
    <p:extLst>
      <p:ext uri="{BB962C8B-B14F-4D97-AF65-F5344CB8AC3E}">
        <p14:creationId xmlns:p14="http://schemas.microsoft.com/office/powerpoint/2010/main" val="1636164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a:xfrm>
            <a:off x="685800" y="1143000"/>
            <a:ext cx="5486400" cy="3086100"/>
          </a:xfrm>
        </p:spPr>
      </p:sp>
      <p:sp>
        <p:nvSpPr>
          <p:cNvPr id="3" name="備忘稿預留位置 2"/>
          <p:cNvSpPr>
            <a:spLocks noGrp="1"/>
          </p:cNvSpPr>
          <p:nvPr>
            <p:ph type="body" idx="1"/>
          </p:nvPr>
        </p:nvSpPr>
        <p:spPr/>
        <p:txBody>
          <a:bodyPr rtlCol="0"/>
          <a:lstStyle/>
          <a:p>
            <a:pPr rtl="0"/>
            <a:endParaRPr lang="zh-TW" altLang="en-US"/>
          </a:p>
        </p:txBody>
      </p:sp>
      <p:sp>
        <p:nvSpPr>
          <p:cNvPr id="4" name="投影片編號預留位置 3"/>
          <p:cNvSpPr>
            <a:spLocks noGrp="1"/>
          </p:cNvSpPr>
          <p:nvPr>
            <p:ph type="sldNum" sz="quarter" idx="10"/>
          </p:nvPr>
        </p:nvSpPr>
        <p:spPr/>
        <p:txBody>
          <a:bodyPr rtlCol="0"/>
          <a:lstStyle/>
          <a:p>
            <a:pPr rtl="0"/>
            <a:fld id="{DF61EA0F-A667-4B49-8422-0062BC55E249}" type="slidenum">
              <a:rPr lang="en-US" altLang="zh-TW" smtClean="0"/>
              <a:t>36</a:t>
            </a:fld>
            <a:endParaRPr lang="zh-TW" altLang="en-US"/>
          </a:p>
        </p:txBody>
      </p:sp>
    </p:spTree>
    <p:extLst>
      <p:ext uri="{BB962C8B-B14F-4D97-AF65-F5344CB8AC3E}">
        <p14:creationId xmlns:p14="http://schemas.microsoft.com/office/powerpoint/2010/main" val="447742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a:xfrm>
            <a:off x="685800" y="1143000"/>
            <a:ext cx="5486400" cy="3086100"/>
          </a:xfrm>
        </p:spPr>
      </p:sp>
      <p:sp>
        <p:nvSpPr>
          <p:cNvPr id="3" name="備忘稿預留位置 2"/>
          <p:cNvSpPr>
            <a:spLocks noGrp="1"/>
          </p:cNvSpPr>
          <p:nvPr>
            <p:ph type="body" idx="1"/>
          </p:nvPr>
        </p:nvSpPr>
        <p:spPr/>
        <p:txBody>
          <a:bodyPr rtlCol="0"/>
          <a:lstStyle/>
          <a:p>
            <a:pPr rtl="0"/>
            <a:endParaRPr lang="zh-TW" altLang="en-US"/>
          </a:p>
        </p:txBody>
      </p:sp>
      <p:sp>
        <p:nvSpPr>
          <p:cNvPr id="4" name="投影片編號預留位置 3"/>
          <p:cNvSpPr>
            <a:spLocks noGrp="1"/>
          </p:cNvSpPr>
          <p:nvPr>
            <p:ph type="sldNum" sz="quarter" idx="10"/>
          </p:nvPr>
        </p:nvSpPr>
        <p:spPr/>
        <p:txBody>
          <a:bodyPr rtlCol="0"/>
          <a:lstStyle/>
          <a:p>
            <a:pPr rtl="0"/>
            <a:fld id="{DF61EA0F-A667-4B49-8422-0062BC55E249}" type="slidenum">
              <a:rPr lang="en-US" altLang="zh-TW" smtClean="0"/>
              <a:t>37</a:t>
            </a:fld>
            <a:endParaRPr lang="zh-TW" altLang="en-US"/>
          </a:p>
        </p:txBody>
      </p:sp>
    </p:spTree>
    <p:extLst>
      <p:ext uri="{BB962C8B-B14F-4D97-AF65-F5344CB8AC3E}">
        <p14:creationId xmlns:p14="http://schemas.microsoft.com/office/powerpoint/2010/main" val="2483961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a:xfrm>
            <a:off x="685800" y="1143000"/>
            <a:ext cx="5486400" cy="3086100"/>
          </a:xfrm>
        </p:spPr>
      </p:sp>
      <p:sp>
        <p:nvSpPr>
          <p:cNvPr id="3" name="備忘稿預留位置 2"/>
          <p:cNvSpPr>
            <a:spLocks noGrp="1"/>
          </p:cNvSpPr>
          <p:nvPr>
            <p:ph type="body" idx="1"/>
          </p:nvPr>
        </p:nvSpPr>
        <p:spPr/>
        <p:txBody>
          <a:bodyPr rtlCol="0"/>
          <a:lstStyle/>
          <a:p>
            <a:pPr rtl="0"/>
            <a:endParaRPr lang="zh-TW" altLang="en-US"/>
          </a:p>
        </p:txBody>
      </p:sp>
      <p:sp>
        <p:nvSpPr>
          <p:cNvPr id="4" name="投影片編號預留位置 3"/>
          <p:cNvSpPr>
            <a:spLocks noGrp="1"/>
          </p:cNvSpPr>
          <p:nvPr>
            <p:ph type="sldNum" sz="quarter" idx="10"/>
          </p:nvPr>
        </p:nvSpPr>
        <p:spPr/>
        <p:txBody>
          <a:bodyPr rtlCol="0"/>
          <a:lstStyle/>
          <a:p>
            <a:pPr rtl="0"/>
            <a:fld id="{DF61EA0F-A667-4B49-8422-0062BC55E249}" type="slidenum">
              <a:rPr lang="en-US" altLang="zh-TW" smtClean="0"/>
              <a:t>39</a:t>
            </a:fld>
            <a:endParaRPr lang="zh-TW" altLang="en-US"/>
          </a:p>
        </p:txBody>
      </p:sp>
    </p:spTree>
    <p:extLst>
      <p:ext uri="{BB962C8B-B14F-4D97-AF65-F5344CB8AC3E}">
        <p14:creationId xmlns:p14="http://schemas.microsoft.com/office/powerpoint/2010/main" val="1472759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a:xfrm>
            <a:off x="685800" y="1143000"/>
            <a:ext cx="5486400" cy="3086100"/>
          </a:xfrm>
        </p:spPr>
      </p:sp>
      <p:sp>
        <p:nvSpPr>
          <p:cNvPr id="3" name="備忘稿預留位置 2"/>
          <p:cNvSpPr>
            <a:spLocks noGrp="1"/>
          </p:cNvSpPr>
          <p:nvPr>
            <p:ph type="body" idx="1"/>
          </p:nvPr>
        </p:nvSpPr>
        <p:spPr/>
        <p:txBody>
          <a:bodyPr rtlCol="0"/>
          <a:lstStyle/>
          <a:p>
            <a:pPr rtl="0"/>
            <a:endParaRPr lang="zh-TW" altLang="en-US"/>
          </a:p>
        </p:txBody>
      </p:sp>
      <p:sp>
        <p:nvSpPr>
          <p:cNvPr id="4" name="投影片編號預留位置 3"/>
          <p:cNvSpPr>
            <a:spLocks noGrp="1"/>
          </p:cNvSpPr>
          <p:nvPr>
            <p:ph type="sldNum" sz="quarter" idx="10"/>
          </p:nvPr>
        </p:nvSpPr>
        <p:spPr/>
        <p:txBody>
          <a:bodyPr rtlCol="0"/>
          <a:lstStyle/>
          <a:p>
            <a:pPr rtl="0"/>
            <a:fld id="{DF61EA0F-A667-4B49-8422-0062BC55E249}" type="slidenum">
              <a:rPr lang="en-US" altLang="zh-TW" smtClean="0"/>
              <a:t>40</a:t>
            </a:fld>
            <a:endParaRPr lang="zh-TW" altLang="en-US"/>
          </a:p>
        </p:txBody>
      </p:sp>
    </p:spTree>
    <p:extLst>
      <p:ext uri="{BB962C8B-B14F-4D97-AF65-F5344CB8AC3E}">
        <p14:creationId xmlns:p14="http://schemas.microsoft.com/office/powerpoint/2010/main" val="1427524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a:xfrm>
            <a:off x="685800" y="1143000"/>
            <a:ext cx="5486400" cy="3086100"/>
          </a:xfrm>
        </p:spPr>
      </p:sp>
      <p:sp>
        <p:nvSpPr>
          <p:cNvPr id="3" name="備忘稿預留位置 2"/>
          <p:cNvSpPr>
            <a:spLocks noGrp="1"/>
          </p:cNvSpPr>
          <p:nvPr>
            <p:ph type="body" idx="1"/>
          </p:nvPr>
        </p:nvSpPr>
        <p:spPr/>
        <p:txBody>
          <a:bodyPr rtlCol="0"/>
          <a:lstStyle/>
          <a:p>
            <a:pPr rtl="0"/>
            <a:endParaRPr lang="zh-TW" altLang="en-US"/>
          </a:p>
        </p:txBody>
      </p:sp>
      <p:sp>
        <p:nvSpPr>
          <p:cNvPr id="4" name="投影片編號預留位置 3"/>
          <p:cNvSpPr>
            <a:spLocks noGrp="1"/>
          </p:cNvSpPr>
          <p:nvPr>
            <p:ph type="sldNum" sz="quarter" idx="10"/>
          </p:nvPr>
        </p:nvSpPr>
        <p:spPr/>
        <p:txBody>
          <a:bodyPr rtlCol="0"/>
          <a:lstStyle/>
          <a:p>
            <a:pPr rtl="0"/>
            <a:fld id="{DF61EA0F-A667-4B49-8422-0062BC55E249}" type="slidenum">
              <a:rPr lang="en-US" altLang="zh-TW" smtClean="0"/>
              <a:t>43</a:t>
            </a:fld>
            <a:endParaRPr lang="zh-TW" altLang="en-US"/>
          </a:p>
        </p:txBody>
      </p:sp>
    </p:spTree>
    <p:extLst>
      <p:ext uri="{BB962C8B-B14F-4D97-AF65-F5344CB8AC3E}">
        <p14:creationId xmlns:p14="http://schemas.microsoft.com/office/powerpoint/2010/main" val="1636885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a:xfrm>
            <a:off x="685800" y="1143000"/>
            <a:ext cx="5486400" cy="3086100"/>
          </a:xfrm>
        </p:spPr>
      </p:sp>
      <p:sp>
        <p:nvSpPr>
          <p:cNvPr id="3" name="備忘稿預留位置 2"/>
          <p:cNvSpPr>
            <a:spLocks noGrp="1"/>
          </p:cNvSpPr>
          <p:nvPr>
            <p:ph type="body" idx="1"/>
          </p:nvPr>
        </p:nvSpPr>
        <p:spPr/>
        <p:txBody>
          <a:bodyPr rtlCol="0"/>
          <a:lstStyle/>
          <a:p>
            <a:pPr rtl="0"/>
            <a:endParaRPr lang="zh-TW" altLang="en-US"/>
          </a:p>
        </p:txBody>
      </p:sp>
      <p:sp>
        <p:nvSpPr>
          <p:cNvPr id="4" name="投影片編號預留位置 3"/>
          <p:cNvSpPr>
            <a:spLocks noGrp="1"/>
          </p:cNvSpPr>
          <p:nvPr>
            <p:ph type="sldNum" sz="quarter" idx="10"/>
          </p:nvPr>
        </p:nvSpPr>
        <p:spPr/>
        <p:txBody>
          <a:bodyPr rtlCol="0"/>
          <a:lstStyle/>
          <a:p>
            <a:pPr rtl="0"/>
            <a:fld id="{DF61EA0F-A667-4B49-8422-0062BC55E249}" type="slidenum">
              <a:rPr lang="en-US" altLang="zh-TW" smtClean="0"/>
              <a:t>44</a:t>
            </a:fld>
            <a:endParaRPr lang="zh-TW" altLang="en-US"/>
          </a:p>
        </p:txBody>
      </p:sp>
    </p:spTree>
    <p:extLst>
      <p:ext uri="{BB962C8B-B14F-4D97-AF65-F5344CB8AC3E}">
        <p14:creationId xmlns:p14="http://schemas.microsoft.com/office/powerpoint/2010/main" val="2043370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61EA0F-A667-4B49-8422-0062BC55E249}" type="slidenum">
              <a:rPr lang="en-US" altLang="zh-TW" noProof="0" smtClean="0"/>
              <a:pPr/>
              <a:t>5</a:t>
            </a:fld>
            <a:endParaRPr lang="zh-TW" altLang="en-US" noProof="0" dirty="0"/>
          </a:p>
        </p:txBody>
      </p:sp>
    </p:spTree>
    <p:extLst>
      <p:ext uri="{BB962C8B-B14F-4D97-AF65-F5344CB8AC3E}">
        <p14:creationId xmlns:p14="http://schemas.microsoft.com/office/powerpoint/2010/main" val="1817457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a:xfrm>
            <a:off x="685800" y="1143000"/>
            <a:ext cx="5486400" cy="3086100"/>
          </a:xfrm>
        </p:spPr>
      </p:sp>
      <p:sp>
        <p:nvSpPr>
          <p:cNvPr id="3" name="備忘稿預留位置 2"/>
          <p:cNvSpPr>
            <a:spLocks noGrp="1"/>
          </p:cNvSpPr>
          <p:nvPr>
            <p:ph type="body" idx="1"/>
          </p:nvPr>
        </p:nvSpPr>
        <p:spPr/>
        <p:txBody>
          <a:bodyPr rtlCol="0"/>
          <a:lstStyle/>
          <a:p>
            <a:pPr rtl="0"/>
            <a:endParaRPr lang="zh-TW" altLang="en-US"/>
          </a:p>
        </p:txBody>
      </p:sp>
      <p:sp>
        <p:nvSpPr>
          <p:cNvPr id="4" name="投影片編號預留位置 3"/>
          <p:cNvSpPr>
            <a:spLocks noGrp="1"/>
          </p:cNvSpPr>
          <p:nvPr>
            <p:ph type="sldNum" sz="quarter" idx="10"/>
          </p:nvPr>
        </p:nvSpPr>
        <p:spPr/>
        <p:txBody>
          <a:bodyPr rtlCol="0"/>
          <a:lstStyle/>
          <a:p>
            <a:pPr rtl="0"/>
            <a:fld id="{DF61EA0F-A667-4B49-8422-0062BC55E249}" type="slidenum">
              <a:rPr lang="en-US" altLang="zh-TW" smtClean="0"/>
              <a:t>45</a:t>
            </a:fld>
            <a:endParaRPr lang="zh-TW" altLang="en-US"/>
          </a:p>
        </p:txBody>
      </p:sp>
    </p:spTree>
    <p:extLst>
      <p:ext uri="{BB962C8B-B14F-4D97-AF65-F5344CB8AC3E}">
        <p14:creationId xmlns:p14="http://schemas.microsoft.com/office/powerpoint/2010/main" val="708168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a:xfrm>
            <a:off x="685800" y="1143000"/>
            <a:ext cx="5486400" cy="3086100"/>
          </a:xfrm>
        </p:spPr>
      </p:sp>
      <p:sp>
        <p:nvSpPr>
          <p:cNvPr id="3" name="備忘稿預留位置 2"/>
          <p:cNvSpPr>
            <a:spLocks noGrp="1"/>
          </p:cNvSpPr>
          <p:nvPr>
            <p:ph type="body" idx="1"/>
          </p:nvPr>
        </p:nvSpPr>
        <p:spPr/>
        <p:txBody>
          <a:bodyPr rtlCol="0"/>
          <a:lstStyle/>
          <a:p>
            <a:pPr rtl="0"/>
            <a:endParaRPr lang="zh-TW" altLang="en-US"/>
          </a:p>
        </p:txBody>
      </p:sp>
      <p:sp>
        <p:nvSpPr>
          <p:cNvPr id="4" name="投影片編號預留位置 3"/>
          <p:cNvSpPr>
            <a:spLocks noGrp="1"/>
          </p:cNvSpPr>
          <p:nvPr>
            <p:ph type="sldNum" sz="quarter" idx="10"/>
          </p:nvPr>
        </p:nvSpPr>
        <p:spPr/>
        <p:txBody>
          <a:bodyPr rtlCol="0"/>
          <a:lstStyle/>
          <a:p>
            <a:pPr rtl="0"/>
            <a:fld id="{DF61EA0F-A667-4B49-8422-0062BC55E249}" type="slidenum">
              <a:rPr lang="en-US" altLang="zh-TW" smtClean="0"/>
              <a:t>47</a:t>
            </a:fld>
            <a:endParaRPr lang="zh-TW" altLang="en-US"/>
          </a:p>
        </p:txBody>
      </p:sp>
    </p:spTree>
    <p:extLst>
      <p:ext uri="{BB962C8B-B14F-4D97-AF65-F5344CB8AC3E}">
        <p14:creationId xmlns:p14="http://schemas.microsoft.com/office/powerpoint/2010/main" val="2827241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a:xfrm>
            <a:off x="685800" y="1143000"/>
            <a:ext cx="5486400" cy="3086100"/>
          </a:xfrm>
        </p:spPr>
      </p:sp>
      <p:sp>
        <p:nvSpPr>
          <p:cNvPr id="3" name="備忘稿預留位置 2"/>
          <p:cNvSpPr>
            <a:spLocks noGrp="1"/>
          </p:cNvSpPr>
          <p:nvPr>
            <p:ph type="body" idx="1"/>
          </p:nvPr>
        </p:nvSpPr>
        <p:spPr/>
        <p:txBody>
          <a:bodyPr rtlCol="0"/>
          <a:lstStyle/>
          <a:p>
            <a:pPr rtl="0"/>
            <a:endParaRPr lang="zh-TW" altLang="en-US"/>
          </a:p>
        </p:txBody>
      </p:sp>
      <p:sp>
        <p:nvSpPr>
          <p:cNvPr id="4" name="投影片編號預留位置 3"/>
          <p:cNvSpPr>
            <a:spLocks noGrp="1"/>
          </p:cNvSpPr>
          <p:nvPr>
            <p:ph type="sldNum" sz="quarter" idx="10"/>
          </p:nvPr>
        </p:nvSpPr>
        <p:spPr/>
        <p:txBody>
          <a:bodyPr rtlCol="0"/>
          <a:lstStyle/>
          <a:p>
            <a:pPr rtl="0"/>
            <a:fld id="{DF61EA0F-A667-4B49-8422-0062BC55E249}" type="slidenum">
              <a:rPr lang="en-US" altLang="zh-TW" smtClean="0"/>
              <a:t>48</a:t>
            </a:fld>
            <a:endParaRPr lang="zh-TW" altLang="en-US"/>
          </a:p>
        </p:txBody>
      </p:sp>
    </p:spTree>
    <p:extLst>
      <p:ext uri="{BB962C8B-B14F-4D97-AF65-F5344CB8AC3E}">
        <p14:creationId xmlns:p14="http://schemas.microsoft.com/office/powerpoint/2010/main" val="1631714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a:xfrm>
            <a:off x="685800" y="1143000"/>
            <a:ext cx="5486400" cy="3086100"/>
          </a:xfrm>
        </p:spPr>
      </p:sp>
      <p:sp>
        <p:nvSpPr>
          <p:cNvPr id="3" name="備忘稿預留位置 2"/>
          <p:cNvSpPr>
            <a:spLocks noGrp="1"/>
          </p:cNvSpPr>
          <p:nvPr>
            <p:ph type="body" idx="1"/>
          </p:nvPr>
        </p:nvSpPr>
        <p:spPr/>
        <p:txBody>
          <a:bodyPr rtlCol="0"/>
          <a:lstStyle/>
          <a:p>
            <a:pPr rtl="0"/>
            <a:endParaRPr lang="zh-TW" altLang="en-US"/>
          </a:p>
        </p:txBody>
      </p:sp>
      <p:sp>
        <p:nvSpPr>
          <p:cNvPr id="4" name="投影片編號預留位置 3"/>
          <p:cNvSpPr>
            <a:spLocks noGrp="1"/>
          </p:cNvSpPr>
          <p:nvPr>
            <p:ph type="sldNum" sz="quarter" idx="10"/>
          </p:nvPr>
        </p:nvSpPr>
        <p:spPr/>
        <p:txBody>
          <a:bodyPr rtlCol="0"/>
          <a:lstStyle/>
          <a:p>
            <a:pPr rtl="0"/>
            <a:fld id="{DF61EA0F-A667-4B49-8422-0062BC55E249}" type="slidenum">
              <a:rPr lang="en-US" altLang="zh-TW" smtClean="0"/>
              <a:t>49</a:t>
            </a:fld>
            <a:endParaRPr lang="zh-TW" altLang="en-US"/>
          </a:p>
        </p:txBody>
      </p:sp>
    </p:spTree>
    <p:extLst>
      <p:ext uri="{BB962C8B-B14F-4D97-AF65-F5344CB8AC3E}">
        <p14:creationId xmlns:p14="http://schemas.microsoft.com/office/powerpoint/2010/main" val="1455427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a:xfrm>
            <a:off x="685800" y="1143000"/>
            <a:ext cx="5486400" cy="3086100"/>
          </a:xfrm>
        </p:spPr>
      </p:sp>
      <p:sp>
        <p:nvSpPr>
          <p:cNvPr id="3" name="備忘稿預留位置 2"/>
          <p:cNvSpPr>
            <a:spLocks noGrp="1"/>
          </p:cNvSpPr>
          <p:nvPr>
            <p:ph type="body" idx="1"/>
          </p:nvPr>
        </p:nvSpPr>
        <p:spPr/>
        <p:txBody>
          <a:bodyPr rtlCol="0"/>
          <a:lstStyle/>
          <a:p>
            <a:pPr rtl="0"/>
            <a:endParaRPr lang="zh-TW" altLang="en-US"/>
          </a:p>
        </p:txBody>
      </p:sp>
      <p:sp>
        <p:nvSpPr>
          <p:cNvPr id="4" name="投影片編號預留位置 3"/>
          <p:cNvSpPr>
            <a:spLocks noGrp="1"/>
          </p:cNvSpPr>
          <p:nvPr>
            <p:ph type="sldNum" sz="quarter" idx="10"/>
          </p:nvPr>
        </p:nvSpPr>
        <p:spPr/>
        <p:txBody>
          <a:bodyPr rtlCol="0"/>
          <a:lstStyle/>
          <a:p>
            <a:pPr rtl="0"/>
            <a:fld id="{DF61EA0F-A667-4B49-8422-0062BC55E249}" type="slidenum">
              <a:rPr lang="en-US" altLang="zh-TW" smtClean="0"/>
              <a:t>52</a:t>
            </a:fld>
            <a:endParaRPr lang="zh-TW" altLang="en-US"/>
          </a:p>
        </p:txBody>
      </p:sp>
    </p:spTree>
    <p:extLst>
      <p:ext uri="{BB962C8B-B14F-4D97-AF65-F5344CB8AC3E}">
        <p14:creationId xmlns:p14="http://schemas.microsoft.com/office/powerpoint/2010/main" val="4092021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a:xfrm>
            <a:off x="685800" y="1143000"/>
            <a:ext cx="5486400" cy="3086100"/>
          </a:xfrm>
        </p:spPr>
      </p:sp>
      <p:sp>
        <p:nvSpPr>
          <p:cNvPr id="3" name="備忘稿預留位置 2"/>
          <p:cNvSpPr>
            <a:spLocks noGrp="1"/>
          </p:cNvSpPr>
          <p:nvPr>
            <p:ph type="body" idx="1"/>
          </p:nvPr>
        </p:nvSpPr>
        <p:spPr/>
        <p:txBody>
          <a:bodyPr rtlCol="0"/>
          <a:lstStyle/>
          <a:p>
            <a:pPr rtl="0"/>
            <a:endParaRPr lang="zh-TW" altLang="en-US"/>
          </a:p>
        </p:txBody>
      </p:sp>
      <p:sp>
        <p:nvSpPr>
          <p:cNvPr id="4" name="投影片編號預留位置 3"/>
          <p:cNvSpPr>
            <a:spLocks noGrp="1"/>
          </p:cNvSpPr>
          <p:nvPr>
            <p:ph type="sldNum" sz="quarter" idx="10"/>
          </p:nvPr>
        </p:nvSpPr>
        <p:spPr/>
        <p:txBody>
          <a:bodyPr rtlCol="0"/>
          <a:lstStyle/>
          <a:p>
            <a:pPr rtl="0"/>
            <a:fld id="{DF61EA0F-A667-4B49-8422-0062BC55E249}" type="slidenum">
              <a:rPr lang="en-US" altLang="zh-TW" smtClean="0"/>
              <a:t>53</a:t>
            </a:fld>
            <a:endParaRPr lang="zh-TW" altLang="en-US"/>
          </a:p>
        </p:txBody>
      </p:sp>
    </p:spTree>
    <p:extLst>
      <p:ext uri="{BB962C8B-B14F-4D97-AF65-F5344CB8AC3E}">
        <p14:creationId xmlns:p14="http://schemas.microsoft.com/office/powerpoint/2010/main" val="3423739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a:xfrm>
            <a:off x="685800" y="1143000"/>
            <a:ext cx="5486400" cy="3086100"/>
          </a:xfrm>
        </p:spPr>
      </p:sp>
      <p:sp>
        <p:nvSpPr>
          <p:cNvPr id="3" name="備忘稿預留位置 2"/>
          <p:cNvSpPr>
            <a:spLocks noGrp="1"/>
          </p:cNvSpPr>
          <p:nvPr>
            <p:ph type="body" idx="1"/>
          </p:nvPr>
        </p:nvSpPr>
        <p:spPr/>
        <p:txBody>
          <a:bodyPr rtlCol="0"/>
          <a:lstStyle/>
          <a:p>
            <a:pPr rtl="0"/>
            <a:endParaRPr lang="zh-TW" altLang="en-US"/>
          </a:p>
        </p:txBody>
      </p:sp>
      <p:sp>
        <p:nvSpPr>
          <p:cNvPr id="4" name="投影片編號預留位置 3"/>
          <p:cNvSpPr>
            <a:spLocks noGrp="1"/>
          </p:cNvSpPr>
          <p:nvPr>
            <p:ph type="sldNum" sz="quarter" idx="10"/>
          </p:nvPr>
        </p:nvSpPr>
        <p:spPr/>
        <p:txBody>
          <a:bodyPr rtlCol="0"/>
          <a:lstStyle/>
          <a:p>
            <a:pPr rtl="0"/>
            <a:fld id="{DF61EA0F-A667-4B49-8422-0062BC55E249}" type="slidenum">
              <a:rPr lang="en-US" altLang="zh-TW" smtClean="0"/>
              <a:t>54</a:t>
            </a:fld>
            <a:endParaRPr lang="zh-TW" altLang="en-US"/>
          </a:p>
        </p:txBody>
      </p:sp>
    </p:spTree>
    <p:extLst>
      <p:ext uri="{BB962C8B-B14F-4D97-AF65-F5344CB8AC3E}">
        <p14:creationId xmlns:p14="http://schemas.microsoft.com/office/powerpoint/2010/main" val="18676528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a:xfrm>
            <a:off x="685800" y="1143000"/>
            <a:ext cx="5486400" cy="3086100"/>
          </a:xfrm>
        </p:spPr>
      </p:sp>
      <p:sp>
        <p:nvSpPr>
          <p:cNvPr id="3" name="備忘稿預留位置 2"/>
          <p:cNvSpPr>
            <a:spLocks noGrp="1"/>
          </p:cNvSpPr>
          <p:nvPr>
            <p:ph type="body" idx="1"/>
          </p:nvPr>
        </p:nvSpPr>
        <p:spPr/>
        <p:txBody>
          <a:bodyPr rtlCol="0"/>
          <a:lstStyle/>
          <a:p>
            <a:pPr rtl="0"/>
            <a:endParaRPr lang="zh-TW" altLang="en-US"/>
          </a:p>
        </p:txBody>
      </p:sp>
      <p:sp>
        <p:nvSpPr>
          <p:cNvPr id="4" name="投影片編號預留位置 3"/>
          <p:cNvSpPr>
            <a:spLocks noGrp="1"/>
          </p:cNvSpPr>
          <p:nvPr>
            <p:ph type="sldNum" sz="quarter" idx="10"/>
          </p:nvPr>
        </p:nvSpPr>
        <p:spPr/>
        <p:txBody>
          <a:bodyPr rtlCol="0"/>
          <a:lstStyle/>
          <a:p>
            <a:pPr rtl="0"/>
            <a:fld id="{DF61EA0F-A667-4B49-8422-0062BC55E249}" type="slidenum">
              <a:rPr lang="en-US" altLang="zh-TW" smtClean="0"/>
              <a:t>55</a:t>
            </a:fld>
            <a:endParaRPr lang="zh-TW" altLang="en-US"/>
          </a:p>
        </p:txBody>
      </p:sp>
    </p:spTree>
    <p:extLst>
      <p:ext uri="{BB962C8B-B14F-4D97-AF65-F5344CB8AC3E}">
        <p14:creationId xmlns:p14="http://schemas.microsoft.com/office/powerpoint/2010/main" val="30654843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a:xfrm>
            <a:off x="685800" y="1143000"/>
            <a:ext cx="5486400" cy="3086100"/>
          </a:xfrm>
        </p:spPr>
      </p:sp>
      <p:sp>
        <p:nvSpPr>
          <p:cNvPr id="3" name="備忘稿預留位置 2"/>
          <p:cNvSpPr>
            <a:spLocks noGrp="1"/>
          </p:cNvSpPr>
          <p:nvPr>
            <p:ph type="body" idx="1"/>
          </p:nvPr>
        </p:nvSpPr>
        <p:spPr/>
        <p:txBody>
          <a:bodyPr rtlCol="0"/>
          <a:lstStyle/>
          <a:p>
            <a:pPr rtl="0"/>
            <a:endParaRPr lang="zh-TW" altLang="en-US"/>
          </a:p>
        </p:txBody>
      </p:sp>
      <p:sp>
        <p:nvSpPr>
          <p:cNvPr id="4" name="投影片編號預留位置 3"/>
          <p:cNvSpPr>
            <a:spLocks noGrp="1"/>
          </p:cNvSpPr>
          <p:nvPr>
            <p:ph type="sldNum" sz="quarter" idx="10"/>
          </p:nvPr>
        </p:nvSpPr>
        <p:spPr/>
        <p:txBody>
          <a:bodyPr rtlCol="0"/>
          <a:lstStyle/>
          <a:p>
            <a:pPr rtl="0"/>
            <a:fld id="{DF61EA0F-A667-4B49-8422-0062BC55E249}" type="slidenum">
              <a:rPr lang="en-US" altLang="zh-TW" smtClean="0"/>
              <a:t>56</a:t>
            </a:fld>
            <a:endParaRPr lang="zh-TW" altLang="en-US"/>
          </a:p>
        </p:txBody>
      </p:sp>
    </p:spTree>
    <p:extLst>
      <p:ext uri="{BB962C8B-B14F-4D97-AF65-F5344CB8AC3E}">
        <p14:creationId xmlns:p14="http://schemas.microsoft.com/office/powerpoint/2010/main" val="942121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a:xfrm>
            <a:off x="685800" y="1143000"/>
            <a:ext cx="5486400" cy="3086100"/>
          </a:xfrm>
        </p:spPr>
      </p:sp>
      <p:sp>
        <p:nvSpPr>
          <p:cNvPr id="3" name="備忘稿預留位置 2"/>
          <p:cNvSpPr>
            <a:spLocks noGrp="1"/>
          </p:cNvSpPr>
          <p:nvPr>
            <p:ph type="body" idx="1"/>
          </p:nvPr>
        </p:nvSpPr>
        <p:spPr/>
        <p:txBody>
          <a:bodyPr rtlCol="0"/>
          <a:lstStyle/>
          <a:p>
            <a:pPr rtl="0"/>
            <a:endParaRPr lang="zh-TW" altLang="en-US"/>
          </a:p>
        </p:txBody>
      </p:sp>
      <p:sp>
        <p:nvSpPr>
          <p:cNvPr id="4" name="投影片編號預留位置 3"/>
          <p:cNvSpPr>
            <a:spLocks noGrp="1"/>
          </p:cNvSpPr>
          <p:nvPr>
            <p:ph type="sldNum" sz="quarter" idx="10"/>
          </p:nvPr>
        </p:nvSpPr>
        <p:spPr/>
        <p:txBody>
          <a:bodyPr rtlCol="0"/>
          <a:lstStyle/>
          <a:p>
            <a:pPr rtl="0"/>
            <a:fld id="{DF61EA0F-A667-4B49-8422-0062BC55E249}" type="slidenum">
              <a:rPr lang="en-US" altLang="zh-TW" smtClean="0"/>
              <a:t>57</a:t>
            </a:fld>
            <a:endParaRPr lang="zh-TW" altLang="en-US"/>
          </a:p>
        </p:txBody>
      </p:sp>
    </p:spTree>
    <p:extLst>
      <p:ext uri="{BB962C8B-B14F-4D97-AF65-F5344CB8AC3E}">
        <p14:creationId xmlns:p14="http://schemas.microsoft.com/office/powerpoint/2010/main" val="3440198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a:xfrm>
            <a:off x="685800" y="1143000"/>
            <a:ext cx="5486400" cy="3086100"/>
          </a:xfrm>
        </p:spPr>
      </p:sp>
      <p:sp>
        <p:nvSpPr>
          <p:cNvPr id="3" name="備忘稿預留位置 2"/>
          <p:cNvSpPr>
            <a:spLocks noGrp="1"/>
          </p:cNvSpPr>
          <p:nvPr>
            <p:ph type="body" idx="1"/>
          </p:nvPr>
        </p:nvSpPr>
        <p:spPr/>
        <p:txBody>
          <a:bodyPr rtlCol="0"/>
          <a:lstStyle/>
          <a:p>
            <a:pPr rtl="0"/>
            <a:endParaRPr lang="zh-TW" altLang="en-US"/>
          </a:p>
        </p:txBody>
      </p:sp>
      <p:sp>
        <p:nvSpPr>
          <p:cNvPr id="4" name="投影片編號預留位置 3"/>
          <p:cNvSpPr>
            <a:spLocks noGrp="1"/>
          </p:cNvSpPr>
          <p:nvPr>
            <p:ph type="sldNum" sz="quarter" idx="10"/>
          </p:nvPr>
        </p:nvSpPr>
        <p:spPr/>
        <p:txBody>
          <a:bodyPr rtlCol="0"/>
          <a:lstStyle/>
          <a:p>
            <a:pPr rtl="0"/>
            <a:fld id="{DF61EA0F-A667-4B49-8422-0062BC55E249}" type="slidenum">
              <a:rPr lang="en-US" altLang="zh-TW" smtClean="0"/>
              <a:t>21</a:t>
            </a:fld>
            <a:endParaRPr lang="zh-TW" altLang="en-US"/>
          </a:p>
        </p:txBody>
      </p:sp>
    </p:spTree>
    <p:extLst>
      <p:ext uri="{BB962C8B-B14F-4D97-AF65-F5344CB8AC3E}">
        <p14:creationId xmlns:p14="http://schemas.microsoft.com/office/powerpoint/2010/main" val="24689057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a:xfrm>
            <a:off x="685800" y="1143000"/>
            <a:ext cx="5486400" cy="3086100"/>
          </a:xfrm>
        </p:spPr>
      </p:sp>
      <p:sp>
        <p:nvSpPr>
          <p:cNvPr id="3" name="備忘稿預留位置 2"/>
          <p:cNvSpPr>
            <a:spLocks noGrp="1"/>
          </p:cNvSpPr>
          <p:nvPr>
            <p:ph type="body" idx="1"/>
          </p:nvPr>
        </p:nvSpPr>
        <p:spPr/>
        <p:txBody>
          <a:bodyPr rtlCol="0"/>
          <a:lstStyle/>
          <a:p>
            <a:pPr rtl="0"/>
            <a:endParaRPr lang="zh-TW" altLang="en-US"/>
          </a:p>
        </p:txBody>
      </p:sp>
      <p:sp>
        <p:nvSpPr>
          <p:cNvPr id="4" name="投影片編號預留位置 3"/>
          <p:cNvSpPr>
            <a:spLocks noGrp="1"/>
          </p:cNvSpPr>
          <p:nvPr>
            <p:ph type="sldNum" sz="quarter" idx="10"/>
          </p:nvPr>
        </p:nvSpPr>
        <p:spPr/>
        <p:txBody>
          <a:bodyPr rtlCol="0"/>
          <a:lstStyle/>
          <a:p>
            <a:pPr rtl="0"/>
            <a:fld id="{DF61EA0F-A667-4B49-8422-0062BC55E249}" type="slidenum">
              <a:rPr lang="en-US" altLang="zh-TW" smtClean="0"/>
              <a:t>59</a:t>
            </a:fld>
            <a:endParaRPr lang="zh-TW" altLang="en-US"/>
          </a:p>
        </p:txBody>
      </p:sp>
    </p:spTree>
    <p:extLst>
      <p:ext uri="{BB962C8B-B14F-4D97-AF65-F5344CB8AC3E}">
        <p14:creationId xmlns:p14="http://schemas.microsoft.com/office/powerpoint/2010/main" val="5899779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a:xfrm>
            <a:off x="685800" y="1143000"/>
            <a:ext cx="5486400" cy="3086100"/>
          </a:xfrm>
        </p:spPr>
      </p:sp>
      <p:sp>
        <p:nvSpPr>
          <p:cNvPr id="3" name="備忘稿預留位置 2"/>
          <p:cNvSpPr>
            <a:spLocks noGrp="1"/>
          </p:cNvSpPr>
          <p:nvPr>
            <p:ph type="body" idx="1"/>
          </p:nvPr>
        </p:nvSpPr>
        <p:spPr/>
        <p:txBody>
          <a:bodyPr rtlCol="0"/>
          <a:lstStyle/>
          <a:p>
            <a:pPr rtl="0"/>
            <a:endParaRPr lang="zh-TW" altLang="en-US"/>
          </a:p>
        </p:txBody>
      </p:sp>
      <p:sp>
        <p:nvSpPr>
          <p:cNvPr id="4" name="投影片編號預留位置 3"/>
          <p:cNvSpPr>
            <a:spLocks noGrp="1"/>
          </p:cNvSpPr>
          <p:nvPr>
            <p:ph type="sldNum" sz="quarter" idx="10"/>
          </p:nvPr>
        </p:nvSpPr>
        <p:spPr/>
        <p:txBody>
          <a:bodyPr rtlCol="0"/>
          <a:lstStyle/>
          <a:p>
            <a:pPr rtl="0"/>
            <a:fld id="{DF61EA0F-A667-4B49-8422-0062BC55E249}" type="slidenum">
              <a:rPr lang="en-US" altLang="zh-TW" smtClean="0"/>
              <a:t>60</a:t>
            </a:fld>
            <a:endParaRPr lang="zh-TW" altLang="en-US"/>
          </a:p>
        </p:txBody>
      </p:sp>
    </p:spTree>
    <p:extLst>
      <p:ext uri="{BB962C8B-B14F-4D97-AF65-F5344CB8AC3E}">
        <p14:creationId xmlns:p14="http://schemas.microsoft.com/office/powerpoint/2010/main" val="35090940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A4E85-5C25-3430-512D-C6311E583950}"/>
            </a:ext>
          </a:extLst>
        </p:cNvPr>
        <p:cNvGrpSpPr/>
        <p:nvPr/>
      </p:nvGrpSpPr>
      <p:grpSpPr>
        <a:xfrm>
          <a:off x="0" y="0"/>
          <a:ext cx="0" cy="0"/>
          <a:chOff x="0" y="0"/>
          <a:chExt cx="0" cy="0"/>
        </a:xfrm>
      </p:grpSpPr>
      <p:sp>
        <p:nvSpPr>
          <p:cNvPr id="2" name="投影片影像預留位置 1">
            <a:extLst>
              <a:ext uri="{FF2B5EF4-FFF2-40B4-BE49-F238E27FC236}">
                <a16:creationId xmlns:a16="http://schemas.microsoft.com/office/drawing/2014/main" id="{7DC00AC0-28C1-54DF-EBAE-C80435DC1EBE}"/>
              </a:ext>
            </a:extLst>
          </p:cNvPr>
          <p:cNvSpPr>
            <a:spLocks noGrp="1" noRot="1" noChangeAspect="1"/>
          </p:cNvSpPr>
          <p:nvPr>
            <p:ph type="sldImg"/>
          </p:nvPr>
        </p:nvSpPr>
        <p:spPr>
          <a:xfrm>
            <a:off x="685800" y="1143000"/>
            <a:ext cx="5486400" cy="3086100"/>
          </a:xfrm>
        </p:spPr>
      </p:sp>
      <p:sp>
        <p:nvSpPr>
          <p:cNvPr id="3" name="備忘稿預留位置 2">
            <a:extLst>
              <a:ext uri="{FF2B5EF4-FFF2-40B4-BE49-F238E27FC236}">
                <a16:creationId xmlns:a16="http://schemas.microsoft.com/office/drawing/2014/main" id="{ED18185F-2C9D-5428-F9D0-D4A58059BE53}"/>
              </a:ext>
            </a:extLst>
          </p:cNvPr>
          <p:cNvSpPr>
            <a:spLocks noGrp="1"/>
          </p:cNvSpPr>
          <p:nvPr>
            <p:ph type="body" idx="1"/>
          </p:nvPr>
        </p:nvSpPr>
        <p:spPr/>
        <p:txBody>
          <a:bodyPr rtlCol="0"/>
          <a:lstStyle/>
          <a:p>
            <a:pPr rtl="0"/>
            <a:endParaRPr lang="zh-TW" altLang="en-US"/>
          </a:p>
        </p:txBody>
      </p:sp>
      <p:sp>
        <p:nvSpPr>
          <p:cNvPr id="4" name="投影片編號預留位置 3">
            <a:extLst>
              <a:ext uri="{FF2B5EF4-FFF2-40B4-BE49-F238E27FC236}">
                <a16:creationId xmlns:a16="http://schemas.microsoft.com/office/drawing/2014/main" id="{31249096-4581-10DE-7329-5A81FDBC4F71}"/>
              </a:ext>
            </a:extLst>
          </p:cNvPr>
          <p:cNvSpPr>
            <a:spLocks noGrp="1"/>
          </p:cNvSpPr>
          <p:nvPr>
            <p:ph type="sldNum" sz="quarter" idx="10"/>
          </p:nvPr>
        </p:nvSpPr>
        <p:spPr/>
        <p:txBody>
          <a:bodyPr rtlCol="0"/>
          <a:lstStyle/>
          <a:p>
            <a:pPr rtl="0"/>
            <a:fld id="{DF61EA0F-A667-4B49-8422-0062BC55E249}" type="slidenum">
              <a:rPr lang="en-US" altLang="zh-TW" smtClean="0"/>
              <a:t>62</a:t>
            </a:fld>
            <a:endParaRPr lang="zh-TW" altLang="en-US"/>
          </a:p>
        </p:txBody>
      </p:sp>
    </p:spTree>
    <p:extLst>
      <p:ext uri="{BB962C8B-B14F-4D97-AF65-F5344CB8AC3E}">
        <p14:creationId xmlns:p14="http://schemas.microsoft.com/office/powerpoint/2010/main" val="19217187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8C051-2819-23A6-2EFA-E5030F0ABC39}"/>
            </a:ext>
          </a:extLst>
        </p:cNvPr>
        <p:cNvGrpSpPr/>
        <p:nvPr/>
      </p:nvGrpSpPr>
      <p:grpSpPr>
        <a:xfrm>
          <a:off x="0" y="0"/>
          <a:ext cx="0" cy="0"/>
          <a:chOff x="0" y="0"/>
          <a:chExt cx="0" cy="0"/>
        </a:xfrm>
      </p:grpSpPr>
      <p:sp>
        <p:nvSpPr>
          <p:cNvPr id="2" name="投影片影像預留位置 1">
            <a:extLst>
              <a:ext uri="{FF2B5EF4-FFF2-40B4-BE49-F238E27FC236}">
                <a16:creationId xmlns:a16="http://schemas.microsoft.com/office/drawing/2014/main" id="{9A72D1C5-F98E-8362-0907-2680C774E193}"/>
              </a:ext>
            </a:extLst>
          </p:cNvPr>
          <p:cNvSpPr>
            <a:spLocks noGrp="1" noRot="1" noChangeAspect="1"/>
          </p:cNvSpPr>
          <p:nvPr>
            <p:ph type="sldImg"/>
          </p:nvPr>
        </p:nvSpPr>
        <p:spPr>
          <a:xfrm>
            <a:off x="685800" y="1143000"/>
            <a:ext cx="5486400" cy="3086100"/>
          </a:xfrm>
        </p:spPr>
      </p:sp>
      <p:sp>
        <p:nvSpPr>
          <p:cNvPr id="3" name="備忘稿預留位置 2">
            <a:extLst>
              <a:ext uri="{FF2B5EF4-FFF2-40B4-BE49-F238E27FC236}">
                <a16:creationId xmlns:a16="http://schemas.microsoft.com/office/drawing/2014/main" id="{02812370-EC6D-1ABC-1860-2993DB8B1466}"/>
              </a:ext>
            </a:extLst>
          </p:cNvPr>
          <p:cNvSpPr>
            <a:spLocks noGrp="1"/>
          </p:cNvSpPr>
          <p:nvPr>
            <p:ph type="body" idx="1"/>
          </p:nvPr>
        </p:nvSpPr>
        <p:spPr/>
        <p:txBody>
          <a:bodyPr rtlCol="0"/>
          <a:lstStyle/>
          <a:p>
            <a:pPr rtl="0"/>
            <a:endParaRPr lang="zh-TW" altLang="en-US"/>
          </a:p>
        </p:txBody>
      </p:sp>
      <p:sp>
        <p:nvSpPr>
          <p:cNvPr id="4" name="投影片編號預留位置 3">
            <a:extLst>
              <a:ext uri="{FF2B5EF4-FFF2-40B4-BE49-F238E27FC236}">
                <a16:creationId xmlns:a16="http://schemas.microsoft.com/office/drawing/2014/main" id="{D982B3E8-9938-CBBB-E865-2F93862DB933}"/>
              </a:ext>
            </a:extLst>
          </p:cNvPr>
          <p:cNvSpPr>
            <a:spLocks noGrp="1"/>
          </p:cNvSpPr>
          <p:nvPr>
            <p:ph type="sldNum" sz="quarter" idx="10"/>
          </p:nvPr>
        </p:nvSpPr>
        <p:spPr/>
        <p:txBody>
          <a:bodyPr rtlCol="0"/>
          <a:lstStyle/>
          <a:p>
            <a:pPr rtl="0"/>
            <a:fld id="{DF61EA0F-A667-4B49-8422-0062BC55E249}" type="slidenum">
              <a:rPr lang="en-US" altLang="zh-TW" smtClean="0"/>
              <a:t>63</a:t>
            </a:fld>
            <a:endParaRPr lang="zh-TW" altLang="en-US"/>
          </a:p>
        </p:txBody>
      </p:sp>
    </p:spTree>
    <p:extLst>
      <p:ext uri="{BB962C8B-B14F-4D97-AF65-F5344CB8AC3E}">
        <p14:creationId xmlns:p14="http://schemas.microsoft.com/office/powerpoint/2010/main" val="751346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45EAB-502F-28B4-B9B2-1387F60E7592}"/>
            </a:ext>
          </a:extLst>
        </p:cNvPr>
        <p:cNvGrpSpPr/>
        <p:nvPr/>
      </p:nvGrpSpPr>
      <p:grpSpPr>
        <a:xfrm>
          <a:off x="0" y="0"/>
          <a:ext cx="0" cy="0"/>
          <a:chOff x="0" y="0"/>
          <a:chExt cx="0" cy="0"/>
        </a:xfrm>
      </p:grpSpPr>
      <p:sp>
        <p:nvSpPr>
          <p:cNvPr id="2" name="投影片影像預留位置 1">
            <a:extLst>
              <a:ext uri="{FF2B5EF4-FFF2-40B4-BE49-F238E27FC236}">
                <a16:creationId xmlns:a16="http://schemas.microsoft.com/office/drawing/2014/main" id="{25606DF8-9EDD-30B5-B9E5-B37C784FF1A0}"/>
              </a:ext>
            </a:extLst>
          </p:cNvPr>
          <p:cNvSpPr>
            <a:spLocks noGrp="1" noRot="1" noChangeAspect="1"/>
          </p:cNvSpPr>
          <p:nvPr>
            <p:ph type="sldImg"/>
          </p:nvPr>
        </p:nvSpPr>
        <p:spPr>
          <a:xfrm>
            <a:off x="685800" y="1143000"/>
            <a:ext cx="5486400" cy="3086100"/>
          </a:xfrm>
        </p:spPr>
      </p:sp>
      <p:sp>
        <p:nvSpPr>
          <p:cNvPr id="3" name="備忘稿預留位置 2">
            <a:extLst>
              <a:ext uri="{FF2B5EF4-FFF2-40B4-BE49-F238E27FC236}">
                <a16:creationId xmlns:a16="http://schemas.microsoft.com/office/drawing/2014/main" id="{6817F8F3-6E1B-53AD-D5E4-D1FBE63D747F}"/>
              </a:ext>
            </a:extLst>
          </p:cNvPr>
          <p:cNvSpPr>
            <a:spLocks noGrp="1"/>
          </p:cNvSpPr>
          <p:nvPr>
            <p:ph type="body" idx="1"/>
          </p:nvPr>
        </p:nvSpPr>
        <p:spPr/>
        <p:txBody>
          <a:bodyPr rtlCol="0"/>
          <a:lstStyle/>
          <a:p>
            <a:pPr rtl="0"/>
            <a:endParaRPr lang="zh-TW" altLang="en-US"/>
          </a:p>
        </p:txBody>
      </p:sp>
      <p:sp>
        <p:nvSpPr>
          <p:cNvPr id="4" name="投影片編號預留位置 3">
            <a:extLst>
              <a:ext uri="{FF2B5EF4-FFF2-40B4-BE49-F238E27FC236}">
                <a16:creationId xmlns:a16="http://schemas.microsoft.com/office/drawing/2014/main" id="{DC4677A2-810E-D883-A1FA-00B8DF0BB11E}"/>
              </a:ext>
            </a:extLst>
          </p:cNvPr>
          <p:cNvSpPr>
            <a:spLocks noGrp="1"/>
          </p:cNvSpPr>
          <p:nvPr>
            <p:ph type="sldNum" sz="quarter" idx="10"/>
          </p:nvPr>
        </p:nvSpPr>
        <p:spPr/>
        <p:txBody>
          <a:bodyPr rtlCol="0"/>
          <a:lstStyle/>
          <a:p>
            <a:pPr rtl="0"/>
            <a:fld id="{DF61EA0F-A667-4B49-8422-0062BC55E249}" type="slidenum">
              <a:rPr lang="en-US" altLang="zh-TW" smtClean="0"/>
              <a:t>64</a:t>
            </a:fld>
            <a:endParaRPr lang="zh-TW" altLang="en-US"/>
          </a:p>
        </p:txBody>
      </p:sp>
    </p:spTree>
    <p:extLst>
      <p:ext uri="{BB962C8B-B14F-4D97-AF65-F5344CB8AC3E}">
        <p14:creationId xmlns:p14="http://schemas.microsoft.com/office/powerpoint/2010/main" val="24620140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417FD-E9F2-43A4-93D6-DAFE5756E8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16ADE9-EE57-8D71-7CE0-A3E8990815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D2F060-5C84-6F7B-DFF7-F89EFA6590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3BED6B-6BF2-AA1D-D885-223A6C627347}"/>
              </a:ext>
            </a:extLst>
          </p:cNvPr>
          <p:cNvSpPr>
            <a:spLocks noGrp="1"/>
          </p:cNvSpPr>
          <p:nvPr>
            <p:ph type="sldNum" sz="quarter" idx="5"/>
          </p:nvPr>
        </p:nvSpPr>
        <p:spPr/>
        <p:txBody>
          <a:bodyPr/>
          <a:lstStyle/>
          <a:p>
            <a:fld id="{DF61EA0F-A667-4B49-8422-0062BC55E249}" type="slidenum">
              <a:rPr lang="en-US" altLang="zh-TW" noProof="0" smtClean="0"/>
              <a:pPr/>
              <a:t>65</a:t>
            </a:fld>
            <a:endParaRPr lang="zh-TW" altLang="en-US" noProof="0" dirty="0"/>
          </a:p>
        </p:txBody>
      </p:sp>
    </p:spTree>
    <p:extLst>
      <p:ext uri="{BB962C8B-B14F-4D97-AF65-F5344CB8AC3E}">
        <p14:creationId xmlns:p14="http://schemas.microsoft.com/office/powerpoint/2010/main" val="3968823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F5977-93C5-F236-308E-6E69E320A7AB}"/>
            </a:ext>
          </a:extLst>
        </p:cNvPr>
        <p:cNvGrpSpPr/>
        <p:nvPr/>
      </p:nvGrpSpPr>
      <p:grpSpPr>
        <a:xfrm>
          <a:off x="0" y="0"/>
          <a:ext cx="0" cy="0"/>
          <a:chOff x="0" y="0"/>
          <a:chExt cx="0" cy="0"/>
        </a:xfrm>
      </p:grpSpPr>
      <p:sp>
        <p:nvSpPr>
          <p:cNvPr id="2" name="投影片影像預留位置 1">
            <a:extLst>
              <a:ext uri="{FF2B5EF4-FFF2-40B4-BE49-F238E27FC236}">
                <a16:creationId xmlns:a16="http://schemas.microsoft.com/office/drawing/2014/main" id="{C6A3C955-575C-E9E6-C355-3915782699E4}"/>
              </a:ext>
            </a:extLst>
          </p:cNvPr>
          <p:cNvSpPr>
            <a:spLocks noGrp="1" noRot="1" noChangeAspect="1"/>
          </p:cNvSpPr>
          <p:nvPr>
            <p:ph type="sldImg"/>
          </p:nvPr>
        </p:nvSpPr>
        <p:spPr>
          <a:xfrm>
            <a:off x="685800" y="1143000"/>
            <a:ext cx="5486400" cy="3086100"/>
          </a:xfrm>
        </p:spPr>
      </p:sp>
      <p:sp>
        <p:nvSpPr>
          <p:cNvPr id="3" name="備忘稿預留位置 2">
            <a:extLst>
              <a:ext uri="{FF2B5EF4-FFF2-40B4-BE49-F238E27FC236}">
                <a16:creationId xmlns:a16="http://schemas.microsoft.com/office/drawing/2014/main" id="{924DA248-3AA9-25D2-E9B0-2D7E2CD2BC68}"/>
              </a:ext>
            </a:extLst>
          </p:cNvPr>
          <p:cNvSpPr>
            <a:spLocks noGrp="1"/>
          </p:cNvSpPr>
          <p:nvPr>
            <p:ph type="body" idx="1"/>
          </p:nvPr>
        </p:nvSpPr>
        <p:spPr/>
        <p:txBody>
          <a:bodyPr rtlCol="0"/>
          <a:lstStyle/>
          <a:p>
            <a:pPr rtl="0"/>
            <a:endParaRPr lang="zh-TW" altLang="en-US"/>
          </a:p>
        </p:txBody>
      </p:sp>
      <p:sp>
        <p:nvSpPr>
          <p:cNvPr id="4" name="投影片編號預留位置 3">
            <a:extLst>
              <a:ext uri="{FF2B5EF4-FFF2-40B4-BE49-F238E27FC236}">
                <a16:creationId xmlns:a16="http://schemas.microsoft.com/office/drawing/2014/main" id="{84329FC3-8B34-EAA4-8B72-F4F27B7EBB0A}"/>
              </a:ext>
            </a:extLst>
          </p:cNvPr>
          <p:cNvSpPr>
            <a:spLocks noGrp="1"/>
          </p:cNvSpPr>
          <p:nvPr>
            <p:ph type="sldNum" sz="quarter" idx="10"/>
          </p:nvPr>
        </p:nvSpPr>
        <p:spPr/>
        <p:txBody>
          <a:bodyPr rtlCol="0"/>
          <a:lstStyle/>
          <a:p>
            <a:pPr rtl="0"/>
            <a:fld id="{DF61EA0F-A667-4B49-8422-0062BC55E249}" type="slidenum">
              <a:rPr lang="en-US" altLang="zh-TW" smtClean="0"/>
              <a:t>66</a:t>
            </a:fld>
            <a:endParaRPr lang="zh-TW" altLang="en-US"/>
          </a:p>
        </p:txBody>
      </p:sp>
    </p:spTree>
    <p:extLst>
      <p:ext uri="{BB962C8B-B14F-4D97-AF65-F5344CB8AC3E}">
        <p14:creationId xmlns:p14="http://schemas.microsoft.com/office/powerpoint/2010/main" val="42843428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A5DCB-115A-234D-531B-A7EAE4F606D3}"/>
            </a:ext>
          </a:extLst>
        </p:cNvPr>
        <p:cNvGrpSpPr/>
        <p:nvPr/>
      </p:nvGrpSpPr>
      <p:grpSpPr>
        <a:xfrm>
          <a:off x="0" y="0"/>
          <a:ext cx="0" cy="0"/>
          <a:chOff x="0" y="0"/>
          <a:chExt cx="0" cy="0"/>
        </a:xfrm>
      </p:grpSpPr>
      <p:sp>
        <p:nvSpPr>
          <p:cNvPr id="2" name="投影片影像預留位置 1">
            <a:extLst>
              <a:ext uri="{FF2B5EF4-FFF2-40B4-BE49-F238E27FC236}">
                <a16:creationId xmlns:a16="http://schemas.microsoft.com/office/drawing/2014/main" id="{6FF4CC2F-6852-C76D-1209-014C4805B14A}"/>
              </a:ext>
            </a:extLst>
          </p:cNvPr>
          <p:cNvSpPr>
            <a:spLocks noGrp="1" noRot="1" noChangeAspect="1"/>
          </p:cNvSpPr>
          <p:nvPr>
            <p:ph type="sldImg"/>
          </p:nvPr>
        </p:nvSpPr>
        <p:spPr>
          <a:xfrm>
            <a:off x="685800" y="1143000"/>
            <a:ext cx="5486400" cy="3086100"/>
          </a:xfrm>
        </p:spPr>
      </p:sp>
      <p:sp>
        <p:nvSpPr>
          <p:cNvPr id="3" name="備忘稿預留位置 2">
            <a:extLst>
              <a:ext uri="{FF2B5EF4-FFF2-40B4-BE49-F238E27FC236}">
                <a16:creationId xmlns:a16="http://schemas.microsoft.com/office/drawing/2014/main" id="{4AE872A7-B61B-CBE8-8013-62F309CA8E05}"/>
              </a:ext>
            </a:extLst>
          </p:cNvPr>
          <p:cNvSpPr>
            <a:spLocks noGrp="1"/>
          </p:cNvSpPr>
          <p:nvPr>
            <p:ph type="body" idx="1"/>
          </p:nvPr>
        </p:nvSpPr>
        <p:spPr/>
        <p:txBody>
          <a:bodyPr rtlCol="0"/>
          <a:lstStyle/>
          <a:p>
            <a:pPr rtl="0"/>
            <a:endParaRPr lang="zh-TW" altLang="en-US"/>
          </a:p>
        </p:txBody>
      </p:sp>
      <p:sp>
        <p:nvSpPr>
          <p:cNvPr id="4" name="投影片編號預留位置 3">
            <a:extLst>
              <a:ext uri="{FF2B5EF4-FFF2-40B4-BE49-F238E27FC236}">
                <a16:creationId xmlns:a16="http://schemas.microsoft.com/office/drawing/2014/main" id="{EA001100-2F19-CC77-578F-732A138D1D2E}"/>
              </a:ext>
            </a:extLst>
          </p:cNvPr>
          <p:cNvSpPr>
            <a:spLocks noGrp="1"/>
          </p:cNvSpPr>
          <p:nvPr>
            <p:ph type="sldNum" sz="quarter" idx="10"/>
          </p:nvPr>
        </p:nvSpPr>
        <p:spPr/>
        <p:txBody>
          <a:bodyPr rtlCol="0"/>
          <a:lstStyle/>
          <a:p>
            <a:pPr rtl="0"/>
            <a:fld id="{DF61EA0F-A667-4B49-8422-0062BC55E249}" type="slidenum">
              <a:rPr lang="en-US" altLang="zh-TW" smtClean="0"/>
              <a:t>67</a:t>
            </a:fld>
            <a:endParaRPr lang="zh-TW" altLang="en-US"/>
          </a:p>
        </p:txBody>
      </p:sp>
    </p:spTree>
    <p:extLst>
      <p:ext uri="{BB962C8B-B14F-4D97-AF65-F5344CB8AC3E}">
        <p14:creationId xmlns:p14="http://schemas.microsoft.com/office/powerpoint/2010/main" val="7591988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8F49501D-562C-8943-B7A2-64AF6658DC1A}" type="slidenum">
              <a:rPr lang="en-US" smtClean="0"/>
              <a:t>76</a:t>
            </a:fld>
            <a:endParaRPr lang="en-US"/>
          </a:p>
        </p:txBody>
      </p:sp>
    </p:spTree>
    <p:extLst>
      <p:ext uri="{BB962C8B-B14F-4D97-AF65-F5344CB8AC3E}">
        <p14:creationId xmlns:p14="http://schemas.microsoft.com/office/powerpoint/2010/main" val="31231472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8F49501D-562C-8943-B7A2-64AF6658DC1A}" type="slidenum">
              <a:rPr lang="en-US" smtClean="0"/>
              <a:t>77</a:t>
            </a:fld>
            <a:endParaRPr lang="en-US"/>
          </a:p>
        </p:txBody>
      </p:sp>
    </p:spTree>
    <p:extLst>
      <p:ext uri="{BB962C8B-B14F-4D97-AF65-F5344CB8AC3E}">
        <p14:creationId xmlns:p14="http://schemas.microsoft.com/office/powerpoint/2010/main" val="594756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a:xfrm>
            <a:off x="685800" y="1143000"/>
            <a:ext cx="5486400" cy="3086100"/>
          </a:xfrm>
        </p:spPr>
      </p:sp>
      <p:sp>
        <p:nvSpPr>
          <p:cNvPr id="3" name="備忘稿預留位置 2"/>
          <p:cNvSpPr>
            <a:spLocks noGrp="1"/>
          </p:cNvSpPr>
          <p:nvPr>
            <p:ph type="body" idx="1"/>
          </p:nvPr>
        </p:nvSpPr>
        <p:spPr/>
        <p:txBody>
          <a:bodyPr rtlCol="0"/>
          <a:lstStyle/>
          <a:p>
            <a:pPr rtl="0"/>
            <a:endParaRPr lang="zh-TW" altLang="en-US"/>
          </a:p>
        </p:txBody>
      </p:sp>
      <p:sp>
        <p:nvSpPr>
          <p:cNvPr id="4" name="投影片編號預留位置 3"/>
          <p:cNvSpPr>
            <a:spLocks noGrp="1"/>
          </p:cNvSpPr>
          <p:nvPr>
            <p:ph type="sldNum" sz="quarter" idx="10"/>
          </p:nvPr>
        </p:nvSpPr>
        <p:spPr/>
        <p:txBody>
          <a:bodyPr rtlCol="0"/>
          <a:lstStyle/>
          <a:p>
            <a:pPr rtl="0"/>
            <a:fld id="{DF61EA0F-A667-4B49-8422-0062BC55E249}" type="slidenum">
              <a:rPr lang="en-US" altLang="zh-TW" smtClean="0"/>
              <a:t>22</a:t>
            </a:fld>
            <a:endParaRPr lang="zh-TW" altLang="en-US"/>
          </a:p>
        </p:txBody>
      </p:sp>
    </p:spTree>
    <p:extLst>
      <p:ext uri="{BB962C8B-B14F-4D97-AF65-F5344CB8AC3E}">
        <p14:creationId xmlns:p14="http://schemas.microsoft.com/office/powerpoint/2010/main" val="38458755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Boilerplate in TC</a:t>
            </a:r>
            <a:endParaRPr lang="en-GB" dirty="0"/>
          </a:p>
        </p:txBody>
      </p:sp>
      <p:sp>
        <p:nvSpPr>
          <p:cNvPr id="4" name="Slide Number Placeholder 3"/>
          <p:cNvSpPr>
            <a:spLocks noGrp="1"/>
          </p:cNvSpPr>
          <p:nvPr>
            <p:ph type="sldNum" sz="quarter" idx="10"/>
          </p:nvPr>
        </p:nvSpPr>
        <p:spPr/>
        <p:txBody>
          <a:bodyPr/>
          <a:lstStyle/>
          <a:p>
            <a:fld id="{8F49501D-562C-8943-B7A2-64AF6658DC1A}" type="slidenum">
              <a:rPr lang="en-US" smtClean="0"/>
              <a:t>80</a:t>
            </a:fld>
            <a:endParaRPr lang="en-US"/>
          </a:p>
        </p:txBody>
      </p:sp>
    </p:spTree>
    <p:extLst>
      <p:ext uri="{BB962C8B-B14F-4D97-AF65-F5344CB8AC3E}">
        <p14:creationId xmlns:p14="http://schemas.microsoft.com/office/powerpoint/2010/main" val="3877582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3953F-60CA-6CB3-C19F-3C2415B61574}"/>
            </a:ext>
          </a:extLst>
        </p:cNvPr>
        <p:cNvGrpSpPr/>
        <p:nvPr/>
      </p:nvGrpSpPr>
      <p:grpSpPr>
        <a:xfrm>
          <a:off x="0" y="0"/>
          <a:ext cx="0" cy="0"/>
          <a:chOff x="0" y="0"/>
          <a:chExt cx="0" cy="0"/>
        </a:xfrm>
      </p:grpSpPr>
      <p:sp>
        <p:nvSpPr>
          <p:cNvPr id="2" name="投影片影像預留位置 1">
            <a:extLst>
              <a:ext uri="{FF2B5EF4-FFF2-40B4-BE49-F238E27FC236}">
                <a16:creationId xmlns:a16="http://schemas.microsoft.com/office/drawing/2014/main" id="{F5C50EF6-9790-3D66-0113-D098295DD633}"/>
              </a:ext>
            </a:extLst>
          </p:cNvPr>
          <p:cNvSpPr>
            <a:spLocks noGrp="1" noRot="1" noChangeAspect="1"/>
          </p:cNvSpPr>
          <p:nvPr>
            <p:ph type="sldImg"/>
          </p:nvPr>
        </p:nvSpPr>
        <p:spPr>
          <a:xfrm>
            <a:off x="685800" y="1143000"/>
            <a:ext cx="5486400" cy="3086100"/>
          </a:xfrm>
        </p:spPr>
      </p:sp>
      <p:sp>
        <p:nvSpPr>
          <p:cNvPr id="3" name="備忘稿預留位置 2">
            <a:extLst>
              <a:ext uri="{FF2B5EF4-FFF2-40B4-BE49-F238E27FC236}">
                <a16:creationId xmlns:a16="http://schemas.microsoft.com/office/drawing/2014/main" id="{37333DC1-8101-3D05-972B-BB076B28446A}"/>
              </a:ext>
            </a:extLst>
          </p:cNvPr>
          <p:cNvSpPr>
            <a:spLocks noGrp="1"/>
          </p:cNvSpPr>
          <p:nvPr>
            <p:ph type="body" idx="1"/>
          </p:nvPr>
        </p:nvSpPr>
        <p:spPr/>
        <p:txBody>
          <a:bodyPr rtlCol="0"/>
          <a:lstStyle/>
          <a:p>
            <a:pPr rtl="0"/>
            <a:endParaRPr lang="zh-TW" altLang="en-US"/>
          </a:p>
        </p:txBody>
      </p:sp>
      <p:sp>
        <p:nvSpPr>
          <p:cNvPr id="4" name="投影片編號預留位置 3">
            <a:extLst>
              <a:ext uri="{FF2B5EF4-FFF2-40B4-BE49-F238E27FC236}">
                <a16:creationId xmlns:a16="http://schemas.microsoft.com/office/drawing/2014/main" id="{D124AAE8-054F-ECFA-A980-37FABFCD12B1}"/>
              </a:ext>
            </a:extLst>
          </p:cNvPr>
          <p:cNvSpPr>
            <a:spLocks noGrp="1"/>
          </p:cNvSpPr>
          <p:nvPr>
            <p:ph type="sldNum" sz="quarter" idx="10"/>
          </p:nvPr>
        </p:nvSpPr>
        <p:spPr/>
        <p:txBody>
          <a:bodyPr rtlCol="0"/>
          <a:lstStyle/>
          <a:p>
            <a:pPr rtl="0"/>
            <a:fld id="{DF61EA0F-A667-4B49-8422-0062BC55E249}" type="slidenum">
              <a:rPr lang="en-US" altLang="zh-TW" smtClean="0"/>
              <a:t>23</a:t>
            </a:fld>
            <a:endParaRPr lang="zh-TW" altLang="en-US"/>
          </a:p>
        </p:txBody>
      </p:sp>
    </p:spTree>
    <p:extLst>
      <p:ext uri="{BB962C8B-B14F-4D97-AF65-F5344CB8AC3E}">
        <p14:creationId xmlns:p14="http://schemas.microsoft.com/office/powerpoint/2010/main" val="3930231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a:xfrm>
            <a:off x="685800" y="1143000"/>
            <a:ext cx="5486400" cy="3086100"/>
          </a:xfrm>
        </p:spPr>
      </p:sp>
      <p:sp>
        <p:nvSpPr>
          <p:cNvPr id="3" name="備忘稿預留位置 2"/>
          <p:cNvSpPr>
            <a:spLocks noGrp="1"/>
          </p:cNvSpPr>
          <p:nvPr>
            <p:ph type="body" idx="1"/>
          </p:nvPr>
        </p:nvSpPr>
        <p:spPr/>
        <p:txBody>
          <a:bodyPr rtlCol="0"/>
          <a:lstStyle/>
          <a:p>
            <a:pPr rtl="0"/>
            <a:endParaRPr lang="zh-TW" altLang="en-US"/>
          </a:p>
        </p:txBody>
      </p:sp>
      <p:sp>
        <p:nvSpPr>
          <p:cNvPr id="4" name="投影片編號預留位置 3"/>
          <p:cNvSpPr>
            <a:spLocks noGrp="1"/>
          </p:cNvSpPr>
          <p:nvPr>
            <p:ph type="sldNum" sz="quarter" idx="10"/>
          </p:nvPr>
        </p:nvSpPr>
        <p:spPr/>
        <p:txBody>
          <a:bodyPr rtlCol="0"/>
          <a:lstStyle/>
          <a:p>
            <a:pPr rtl="0"/>
            <a:fld id="{DF61EA0F-A667-4B49-8422-0062BC55E249}" type="slidenum">
              <a:rPr lang="en-US" altLang="zh-TW" smtClean="0"/>
              <a:t>24</a:t>
            </a:fld>
            <a:endParaRPr lang="zh-TW" altLang="en-US"/>
          </a:p>
        </p:txBody>
      </p:sp>
    </p:spTree>
    <p:extLst>
      <p:ext uri="{BB962C8B-B14F-4D97-AF65-F5344CB8AC3E}">
        <p14:creationId xmlns:p14="http://schemas.microsoft.com/office/powerpoint/2010/main" val="2919867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a:xfrm>
            <a:off x="685800" y="1143000"/>
            <a:ext cx="5486400" cy="3086100"/>
          </a:xfrm>
        </p:spPr>
      </p:sp>
      <p:sp>
        <p:nvSpPr>
          <p:cNvPr id="3" name="備忘稿預留位置 2"/>
          <p:cNvSpPr>
            <a:spLocks noGrp="1"/>
          </p:cNvSpPr>
          <p:nvPr>
            <p:ph type="body" idx="1"/>
          </p:nvPr>
        </p:nvSpPr>
        <p:spPr/>
        <p:txBody>
          <a:bodyPr rtlCol="0"/>
          <a:lstStyle/>
          <a:p>
            <a:pPr rtl="0"/>
            <a:endParaRPr lang="zh-TW" altLang="en-US"/>
          </a:p>
        </p:txBody>
      </p:sp>
      <p:sp>
        <p:nvSpPr>
          <p:cNvPr id="4" name="投影片編號預留位置 3"/>
          <p:cNvSpPr>
            <a:spLocks noGrp="1"/>
          </p:cNvSpPr>
          <p:nvPr>
            <p:ph type="sldNum" sz="quarter" idx="10"/>
          </p:nvPr>
        </p:nvSpPr>
        <p:spPr/>
        <p:txBody>
          <a:bodyPr rtlCol="0"/>
          <a:lstStyle/>
          <a:p>
            <a:pPr rtl="0"/>
            <a:fld id="{DF61EA0F-A667-4B49-8422-0062BC55E249}" type="slidenum">
              <a:rPr lang="en-US" altLang="zh-TW" smtClean="0"/>
              <a:t>28</a:t>
            </a:fld>
            <a:endParaRPr lang="zh-TW" altLang="en-US"/>
          </a:p>
        </p:txBody>
      </p:sp>
    </p:spTree>
    <p:extLst>
      <p:ext uri="{BB962C8B-B14F-4D97-AF65-F5344CB8AC3E}">
        <p14:creationId xmlns:p14="http://schemas.microsoft.com/office/powerpoint/2010/main" val="93248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a:xfrm>
            <a:off x="685800" y="1143000"/>
            <a:ext cx="5486400" cy="3086100"/>
          </a:xfrm>
        </p:spPr>
      </p:sp>
      <p:sp>
        <p:nvSpPr>
          <p:cNvPr id="3" name="備忘稿預留位置 2"/>
          <p:cNvSpPr>
            <a:spLocks noGrp="1"/>
          </p:cNvSpPr>
          <p:nvPr>
            <p:ph type="body" idx="1"/>
          </p:nvPr>
        </p:nvSpPr>
        <p:spPr/>
        <p:txBody>
          <a:bodyPr rtlCol="0"/>
          <a:lstStyle/>
          <a:p>
            <a:pPr rtl="0"/>
            <a:endParaRPr lang="zh-TW" altLang="en-US"/>
          </a:p>
        </p:txBody>
      </p:sp>
      <p:sp>
        <p:nvSpPr>
          <p:cNvPr id="4" name="投影片編號預留位置 3"/>
          <p:cNvSpPr>
            <a:spLocks noGrp="1"/>
          </p:cNvSpPr>
          <p:nvPr>
            <p:ph type="sldNum" sz="quarter" idx="10"/>
          </p:nvPr>
        </p:nvSpPr>
        <p:spPr/>
        <p:txBody>
          <a:bodyPr rtlCol="0"/>
          <a:lstStyle/>
          <a:p>
            <a:pPr rtl="0"/>
            <a:fld id="{DF61EA0F-A667-4B49-8422-0062BC55E249}" type="slidenum">
              <a:rPr lang="en-US" altLang="zh-TW" smtClean="0"/>
              <a:t>29</a:t>
            </a:fld>
            <a:endParaRPr lang="zh-TW" altLang="en-US"/>
          </a:p>
        </p:txBody>
      </p:sp>
    </p:spTree>
    <p:extLst>
      <p:ext uri="{BB962C8B-B14F-4D97-AF65-F5344CB8AC3E}">
        <p14:creationId xmlns:p14="http://schemas.microsoft.com/office/powerpoint/2010/main" val="1924176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a:xfrm>
            <a:off x="685800" y="1143000"/>
            <a:ext cx="5486400" cy="3086100"/>
          </a:xfrm>
        </p:spPr>
      </p:sp>
      <p:sp>
        <p:nvSpPr>
          <p:cNvPr id="3" name="備忘稿預留位置 2"/>
          <p:cNvSpPr>
            <a:spLocks noGrp="1"/>
          </p:cNvSpPr>
          <p:nvPr>
            <p:ph type="body" idx="1"/>
          </p:nvPr>
        </p:nvSpPr>
        <p:spPr/>
        <p:txBody>
          <a:bodyPr rtlCol="0"/>
          <a:lstStyle/>
          <a:p>
            <a:pPr rtl="0"/>
            <a:endParaRPr lang="zh-TW" altLang="en-US"/>
          </a:p>
        </p:txBody>
      </p:sp>
      <p:sp>
        <p:nvSpPr>
          <p:cNvPr id="4" name="投影片編號預留位置 3"/>
          <p:cNvSpPr>
            <a:spLocks noGrp="1"/>
          </p:cNvSpPr>
          <p:nvPr>
            <p:ph type="sldNum" sz="quarter" idx="10"/>
          </p:nvPr>
        </p:nvSpPr>
        <p:spPr/>
        <p:txBody>
          <a:bodyPr rtlCol="0"/>
          <a:lstStyle/>
          <a:p>
            <a:pPr rtl="0"/>
            <a:fld id="{DF61EA0F-A667-4B49-8422-0062BC55E249}" type="slidenum">
              <a:rPr lang="en-US" altLang="zh-TW" smtClean="0"/>
              <a:t>30</a:t>
            </a:fld>
            <a:endParaRPr lang="zh-TW" altLang="en-US"/>
          </a:p>
        </p:txBody>
      </p:sp>
    </p:spTree>
    <p:extLst>
      <p:ext uri="{BB962C8B-B14F-4D97-AF65-F5344CB8AC3E}">
        <p14:creationId xmlns:p14="http://schemas.microsoft.com/office/powerpoint/2010/main" val="211155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customXml" Target="../ink/ink1.xml"/><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 Id="rId10" Type="http://schemas.openxmlformats.org/officeDocument/2006/relationships/image" Target="../media/image2.jpeg"/><Relationship Id="rId9"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customXml" Target="../ink/ink3.xml"/><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 Id="rId10" Type="http://schemas.openxmlformats.org/officeDocument/2006/relationships/image" Target="../media/image2.jpeg"/><Relationship Id="rId9"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customXml" Target="../ink/ink5.xml"/><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 Id="rId10" Type="http://schemas.openxmlformats.org/officeDocument/2006/relationships/image" Target="../media/image2.jpeg"/><Relationship Id="rId9"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標題投影片">
    <p:spTree>
      <p:nvGrpSpPr>
        <p:cNvPr id="1" name=""/>
        <p:cNvGrpSpPr/>
        <p:nvPr/>
      </p:nvGrpSpPr>
      <p:grpSpPr>
        <a:xfrm>
          <a:off x="0" y="0"/>
          <a:ext cx="0" cy="0"/>
          <a:chOff x="0" y="0"/>
          <a:chExt cx="0" cy="0"/>
        </a:xfrm>
      </p:grpSpPr>
      <p:sp>
        <p:nvSpPr>
          <p:cNvPr id="7" name="矩形 6"/>
          <p:cNvSpPr/>
          <p:nvPr/>
        </p:nvSpPr>
        <p:spPr>
          <a:xfrm>
            <a:off x="254951" y="262786"/>
            <a:ext cx="11682101" cy="6332433"/>
          </a:xfrm>
          <a:prstGeom prst="rect">
            <a:avLst/>
          </a:prstGeom>
          <a:solidFill>
            <a:srgbClr val="645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sz="1350" noProof="0" dirty="0">
              <a:latin typeface="Microsoft JhengHei UI" panose="020B0604030504040204" pitchFamily="34" charset="-120"/>
              <a:ea typeface="Microsoft JhengHei UI" panose="020B0604030504040204" pitchFamily="34" charset="-120"/>
            </a:endParaRPr>
          </a:p>
        </p:txBody>
      </p:sp>
    </p:spTree>
    <p:extLst>
      <p:ext uri="{BB962C8B-B14F-4D97-AF65-F5344CB8AC3E}">
        <p14:creationId xmlns:p14="http://schemas.microsoft.com/office/powerpoint/2010/main" val="3870740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E5C65-9E4C-0483-75D3-856F50FFAE1D}"/>
              </a:ext>
            </a:extLst>
          </p:cNvPr>
          <p:cNvSpPr>
            <a:spLocks noGrp="1"/>
          </p:cNvSpPr>
          <p:nvPr>
            <p:ph type="title"/>
          </p:nvPr>
        </p:nvSpPr>
        <p:spPr>
          <a:xfrm>
            <a:off x="839788" y="365125"/>
            <a:ext cx="10515600" cy="1325563"/>
          </a:xfrm>
        </p:spPr>
        <p:txBody>
          <a:bodyPr/>
          <a:lstStyle/>
          <a:p>
            <a:r>
              <a:rPr lang="en-US"/>
              <a:t>Click to edit Master title style</a:t>
            </a:r>
            <a:endParaRPr lang="en-HK"/>
          </a:p>
        </p:txBody>
      </p:sp>
      <p:sp>
        <p:nvSpPr>
          <p:cNvPr id="3" name="Text Placeholder 2">
            <a:extLst>
              <a:ext uri="{FF2B5EF4-FFF2-40B4-BE49-F238E27FC236}">
                <a16:creationId xmlns:a16="http://schemas.microsoft.com/office/drawing/2014/main" id="{228E5CFC-98B9-92C8-FB20-232D81ED0F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5EF26E-8068-9E28-019F-1CDA658F5A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5" name="Text Placeholder 4">
            <a:extLst>
              <a:ext uri="{FF2B5EF4-FFF2-40B4-BE49-F238E27FC236}">
                <a16:creationId xmlns:a16="http://schemas.microsoft.com/office/drawing/2014/main" id="{30D51BC6-DF1D-1E6C-B6DB-8F71393CB7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224E01-5540-061C-AC89-52642DFD6E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7" name="Date Placeholder 6">
            <a:extLst>
              <a:ext uri="{FF2B5EF4-FFF2-40B4-BE49-F238E27FC236}">
                <a16:creationId xmlns:a16="http://schemas.microsoft.com/office/drawing/2014/main" id="{B7F7B7AD-C25D-02C9-18FF-CCAF79DFE786}"/>
              </a:ext>
            </a:extLst>
          </p:cNvPr>
          <p:cNvSpPr>
            <a:spLocks noGrp="1"/>
          </p:cNvSpPr>
          <p:nvPr>
            <p:ph type="dt" sz="half" idx="10"/>
          </p:nvPr>
        </p:nvSpPr>
        <p:spPr/>
        <p:txBody>
          <a:bodyPr/>
          <a:lstStyle/>
          <a:p>
            <a:endParaRPr lang="en-HK"/>
          </a:p>
        </p:txBody>
      </p:sp>
      <p:sp>
        <p:nvSpPr>
          <p:cNvPr id="8" name="Footer Placeholder 7">
            <a:extLst>
              <a:ext uri="{FF2B5EF4-FFF2-40B4-BE49-F238E27FC236}">
                <a16:creationId xmlns:a16="http://schemas.microsoft.com/office/drawing/2014/main" id="{FCD3A01D-5341-AD6D-D447-5A1A70C484C0}"/>
              </a:ext>
            </a:extLst>
          </p:cNvPr>
          <p:cNvSpPr>
            <a:spLocks noGrp="1"/>
          </p:cNvSpPr>
          <p:nvPr>
            <p:ph type="ftr" sz="quarter" idx="11"/>
          </p:nvPr>
        </p:nvSpPr>
        <p:spPr/>
        <p:txBody>
          <a:bodyPr/>
          <a:lstStyle/>
          <a:p>
            <a:endParaRPr lang="en-HK"/>
          </a:p>
        </p:txBody>
      </p:sp>
      <p:sp>
        <p:nvSpPr>
          <p:cNvPr id="9" name="Slide Number Placeholder 8">
            <a:extLst>
              <a:ext uri="{FF2B5EF4-FFF2-40B4-BE49-F238E27FC236}">
                <a16:creationId xmlns:a16="http://schemas.microsoft.com/office/drawing/2014/main" id="{C5657868-7A27-994C-7D2F-F776DA635847}"/>
              </a:ext>
            </a:extLst>
          </p:cNvPr>
          <p:cNvSpPr>
            <a:spLocks noGrp="1"/>
          </p:cNvSpPr>
          <p:nvPr>
            <p:ph type="sldNum" sz="quarter" idx="12"/>
          </p:nvPr>
        </p:nvSpPr>
        <p:spPr/>
        <p:txBody>
          <a:bodyPr/>
          <a:lstStyle/>
          <a:p>
            <a:fld id="{AF9A0E2E-19C5-413C-834F-860497B58A9F}" type="slidenum">
              <a:rPr lang="en-HK" smtClean="0"/>
              <a:t>‹#›</a:t>
            </a:fld>
            <a:endParaRPr lang="en-HK"/>
          </a:p>
        </p:txBody>
      </p:sp>
    </p:spTree>
    <p:extLst>
      <p:ext uri="{BB962C8B-B14F-4D97-AF65-F5344CB8AC3E}">
        <p14:creationId xmlns:p14="http://schemas.microsoft.com/office/powerpoint/2010/main" val="1283943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20281-432D-3AC0-A908-3934D6128BC0}"/>
              </a:ext>
            </a:extLst>
          </p:cNvPr>
          <p:cNvSpPr>
            <a:spLocks noGrp="1"/>
          </p:cNvSpPr>
          <p:nvPr>
            <p:ph type="title"/>
          </p:nvPr>
        </p:nvSpPr>
        <p:spPr/>
        <p:txBody>
          <a:bodyPr/>
          <a:lstStyle/>
          <a:p>
            <a:r>
              <a:rPr lang="en-US"/>
              <a:t>Click to edit Master title style</a:t>
            </a:r>
            <a:endParaRPr lang="en-HK"/>
          </a:p>
        </p:txBody>
      </p:sp>
      <p:sp>
        <p:nvSpPr>
          <p:cNvPr id="3" name="Date Placeholder 2">
            <a:extLst>
              <a:ext uri="{FF2B5EF4-FFF2-40B4-BE49-F238E27FC236}">
                <a16:creationId xmlns:a16="http://schemas.microsoft.com/office/drawing/2014/main" id="{B17FBC3F-69C9-D3A4-1AD2-10972EE99569}"/>
              </a:ext>
            </a:extLst>
          </p:cNvPr>
          <p:cNvSpPr>
            <a:spLocks noGrp="1"/>
          </p:cNvSpPr>
          <p:nvPr>
            <p:ph type="dt" sz="half" idx="10"/>
          </p:nvPr>
        </p:nvSpPr>
        <p:spPr/>
        <p:txBody>
          <a:bodyPr/>
          <a:lstStyle/>
          <a:p>
            <a:endParaRPr lang="en-HK"/>
          </a:p>
        </p:txBody>
      </p:sp>
      <p:sp>
        <p:nvSpPr>
          <p:cNvPr id="4" name="Footer Placeholder 3">
            <a:extLst>
              <a:ext uri="{FF2B5EF4-FFF2-40B4-BE49-F238E27FC236}">
                <a16:creationId xmlns:a16="http://schemas.microsoft.com/office/drawing/2014/main" id="{0FB8B227-D0B4-8AC9-871F-92A60730B1AA}"/>
              </a:ext>
            </a:extLst>
          </p:cNvPr>
          <p:cNvSpPr>
            <a:spLocks noGrp="1"/>
          </p:cNvSpPr>
          <p:nvPr>
            <p:ph type="ftr" sz="quarter" idx="11"/>
          </p:nvPr>
        </p:nvSpPr>
        <p:spPr/>
        <p:txBody>
          <a:bodyPr/>
          <a:lstStyle/>
          <a:p>
            <a:endParaRPr lang="en-HK"/>
          </a:p>
        </p:txBody>
      </p:sp>
      <p:sp>
        <p:nvSpPr>
          <p:cNvPr id="5" name="Slide Number Placeholder 4">
            <a:extLst>
              <a:ext uri="{FF2B5EF4-FFF2-40B4-BE49-F238E27FC236}">
                <a16:creationId xmlns:a16="http://schemas.microsoft.com/office/drawing/2014/main" id="{0D95A443-154B-7E54-234D-2AC4B4D75E8F}"/>
              </a:ext>
            </a:extLst>
          </p:cNvPr>
          <p:cNvSpPr>
            <a:spLocks noGrp="1"/>
          </p:cNvSpPr>
          <p:nvPr>
            <p:ph type="sldNum" sz="quarter" idx="12"/>
          </p:nvPr>
        </p:nvSpPr>
        <p:spPr/>
        <p:txBody>
          <a:bodyPr/>
          <a:lstStyle/>
          <a:p>
            <a:fld id="{AF9A0E2E-19C5-413C-834F-860497B58A9F}" type="slidenum">
              <a:rPr lang="en-HK" smtClean="0"/>
              <a:t>‹#›</a:t>
            </a:fld>
            <a:endParaRPr lang="en-HK"/>
          </a:p>
        </p:txBody>
      </p:sp>
    </p:spTree>
    <p:extLst>
      <p:ext uri="{BB962C8B-B14F-4D97-AF65-F5344CB8AC3E}">
        <p14:creationId xmlns:p14="http://schemas.microsoft.com/office/powerpoint/2010/main" val="2135834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C4D40B-7795-8DE3-3370-612E19287A57}"/>
              </a:ext>
            </a:extLst>
          </p:cNvPr>
          <p:cNvSpPr>
            <a:spLocks noGrp="1"/>
          </p:cNvSpPr>
          <p:nvPr>
            <p:ph type="dt" sz="half" idx="10"/>
          </p:nvPr>
        </p:nvSpPr>
        <p:spPr/>
        <p:txBody>
          <a:bodyPr/>
          <a:lstStyle/>
          <a:p>
            <a:endParaRPr lang="en-HK"/>
          </a:p>
        </p:txBody>
      </p:sp>
      <p:sp>
        <p:nvSpPr>
          <p:cNvPr id="3" name="Footer Placeholder 2">
            <a:extLst>
              <a:ext uri="{FF2B5EF4-FFF2-40B4-BE49-F238E27FC236}">
                <a16:creationId xmlns:a16="http://schemas.microsoft.com/office/drawing/2014/main" id="{D146B0ED-F628-145C-229C-049C48D89D11}"/>
              </a:ext>
            </a:extLst>
          </p:cNvPr>
          <p:cNvSpPr>
            <a:spLocks noGrp="1"/>
          </p:cNvSpPr>
          <p:nvPr>
            <p:ph type="ftr" sz="quarter" idx="11"/>
          </p:nvPr>
        </p:nvSpPr>
        <p:spPr/>
        <p:txBody>
          <a:bodyPr/>
          <a:lstStyle/>
          <a:p>
            <a:endParaRPr lang="en-HK"/>
          </a:p>
        </p:txBody>
      </p:sp>
      <p:sp>
        <p:nvSpPr>
          <p:cNvPr id="4" name="Slide Number Placeholder 3">
            <a:extLst>
              <a:ext uri="{FF2B5EF4-FFF2-40B4-BE49-F238E27FC236}">
                <a16:creationId xmlns:a16="http://schemas.microsoft.com/office/drawing/2014/main" id="{A362C58A-772D-1308-5489-F805DD9DFB90}"/>
              </a:ext>
            </a:extLst>
          </p:cNvPr>
          <p:cNvSpPr>
            <a:spLocks noGrp="1"/>
          </p:cNvSpPr>
          <p:nvPr>
            <p:ph type="sldNum" sz="quarter" idx="12"/>
          </p:nvPr>
        </p:nvSpPr>
        <p:spPr/>
        <p:txBody>
          <a:bodyPr/>
          <a:lstStyle/>
          <a:p>
            <a:fld id="{AF9A0E2E-19C5-413C-834F-860497B58A9F}" type="slidenum">
              <a:rPr lang="en-HK" smtClean="0"/>
              <a:t>‹#›</a:t>
            </a:fld>
            <a:endParaRPr lang="en-HK"/>
          </a:p>
        </p:txBody>
      </p:sp>
    </p:spTree>
    <p:extLst>
      <p:ext uri="{BB962C8B-B14F-4D97-AF65-F5344CB8AC3E}">
        <p14:creationId xmlns:p14="http://schemas.microsoft.com/office/powerpoint/2010/main" val="2839978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B1C8E-B9DF-0333-53F0-1381EF4A8F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HK"/>
          </a:p>
        </p:txBody>
      </p:sp>
      <p:sp>
        <p:nvSpPr>
          <p:cNvPr id="3" name="Content Placeholder 2">
            <a:extLst>
              <a:ext uri="{FF2B5EF4-FFF2-40B4-BE49-F238E27FC236}">
                <a16:creationId xmlns:a16="http://schemas.microsoft.com/office/drawing/2014/main" id="{AF9BEFC5-6C1B-052E-F2B5-540707F72E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4" name="Text Placeholder 3">
            <a:extLst>
              <a:ext uri="{FF2B5EF4-FFF2-40B4-BE49-F238E27FC236}">
                <a16:creationId xmlns:a16="http://schemas.microsoft.com/office/drawing/2014/main" id="{1F4FB378-7DBC-356F-96E7-C3E13ABF01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8FBBDE-E23A-62D0-8E21-1A882BE9780E}"/>
              </a:ext>
            </a:extLst>
          </p:cNvPr>
          <p:cNvSpPr>
            <a:spLocks noGrp="1"/>
          </p:cNvSpPr>
          <p:nvPr>
            <p:ph type="dt" sz="half" idx="10"/>
          </p:nvPr>
        </p:nvSpPr>
        <p:spPr/>
        <p:txBody>
          <a:bodyPr/>
          <a:lstStyle/>
          <a:p>
            <a:endParaRPr lang="en-HK"/>
          </a:p>
        </p:txBody>
      </p:sp>
      <p:sp>
        <p:nvSpPr>
          <p:cNvPr id="6" name="Footer Placeholder 5">
            <a:extLst>
              <a:ext uri="{FF2B5EF4-FFF2-40B4-BE49-F238E27FC236}">
                <a16:creationId xmlns:a16="http://schemas.microsoft.com/office/drawing/2014/main" id="{A4EA8984-5430-60A0-97AE-22EE39EAC695}"/>
              </a:ext>
            </a:extLst>
          </p:cNvPr>
          <p:cNvSpPr>
            <a:spLocks noGrp="1"/>
          </p:cNvSpPr>
          <p:nvPr>
            <p:ph type="ftr" sz="quarter" idx="11"/>
          </p:nvPr>
        </p:nvSpPr>
        <p:spPr/>
        <p:txBody>
          <a:bodyPr/>
          <a:lstStyle/>
          <a:p>
            <a:endParaRPr lang="en-HK"/>
          </a:p>
        </p:txBody>
      </p:sp>
      <p:sp>
        <p:nvSpPr>
          <p:cNvPr id="7" name="Slide Number Placeholder 6">
            <a:extLst>
              <a:ext uri="{FF2B5EF4-FFF2-40B4-BE49-F238E27FC236}">
                <a16:creationId xmlns:a16="http://schemas.microsoft.com/office/drawing/2014/main" id="{B28146B9-3FB0-1ACE-B5E4-60D0A6B8DDAD}"/>
              </a:ext>
            </a:extLst>
          </p:cNvPr>
          <p:cNvSpPr>
            <a:spLocks noGrp="1"/>
          </p:cNvSpPr>
          <p:nvPr>
            <p:ph type="sldNum" sz="quarter" idx="12"/>
          </p:nvPr>
        </p:nvSpPr>
        <p:spPr/>
        <p:txBody>
          <a:bodyPr/>
          <a:lstStyle/>
          <a:p>
            <a:fld id="{AF9A0E2E-19C5-413C-834F-860497B58A9F}" type="slidenum">
              <a:rPr lang="en-HK" smtClean="0"/>
              <a:t>‹#›</a:t>
            </a:fld>
            <a:endParaRPr lang="en-HK"/>
          </a:p>
        </p:txBody>
      </p:sp>
    </p:spTree>
    <p:extLst>
      <p:ext uri="{BB962C8B-B14F-4D97-AF65-F5344CB8AC3E}">
        <p14:creationId xmlns:p14="http://schemas.microsoft.com/office/powerpoint/2010/main" val="2880504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934FC-BC14-188E-2C0B-EBC870D522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HK"/>
          </a:p>
        </p:txBody>
      </p:sp>
      <p:sp>
        <p:nvSpPr>
          <p:cNvPr id="3" name="Picture Placeholder 2">
            <a:extLst>
              <a:ext uri="{FF2B5EF4-FFF2-40B4-BE49-F238E27FC236}">
                <a16:creationId xmlns:a16="http://schemas.microsoft.com/office/drawing/2014/main" id="{D8394B4D-075B-7181-EF17-4C0DC52EA7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HK"/>
          </a:p>
        </p:txBody>
      </p:sp>
      <p:sp>
        <p:nvSpPr>
          <p:cNvPr id="4" name="Text Placeholder 3">
            <a:extLst>
              <a:ext uri="{FF2B5EF4-FFF2-40B4-BE49-F238E27FC236}">
                <a16:creationId xmlns:a16="http://schemas.microsoft.com/office/drawing/2014/main" id="{EEFEC1F8-9757-C770-EAD3-57C131FB2E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4A56FA-ED66-3B06-5D6C-DCE4A98302A6}"/>
              </a:ext>
            </a:extLst>
          </p:cNvPr>
          <p:cNvSpPr>
            <a:spLocks noGrp="1"/>
          </p:cNvSpPr>
          <p:nvPr>
            <p:ph type="dt" sz="half" idx="10"/>
          </p:nvPr>
        </p:nvSpPr>
        <p:spPr/>
        <p:txBody>
          <a:bodyPr/>
          <a:lstStyle/>
          <a:p>
            <a:endParaRPr lang="en-HK"/>
          </a:p>
        </p:txBody>
      </p:sp>
      <p:sp>
        <p:nvSpPr>
          <p:cNvPr id="6" name="Footer Placeholder 5">
            <a:extLst>
              <a:ext uri="{FF2B5EF4-FFF2-40B4-BE49-F238E27FC236}">
                <a16:creationId xmlns:a16="http://schemas.microsoft.com/office/drawing/2014/main" id="{633F9C89-C4B6-97F8-47FB-405E2D230AE4}"/>
              </a:ext>
            </a:extLst>
          </p:cNvPr>
          <p:cNvSpPr>
            <a:spLocks noGrp="1"/>
          </p:cNvSpPr>
          <p:nvPr>
            <p:ph type="ftr" sz="quarter" idx="11"/>
          </p:nvPr>
        </p:nvSpPr>
        <p:spPr/>
        <p:txBody>
          <a:bodyPr/>
          <a:lstStyle/>
          <a:p>
            <a:endParaRPr lang="en-HK"/>
          </a:p>
        </p:txBody>
      </p:sp>
      <p:sp>
        <p:nvSpPr>
          <p:cNvPr id="7" name="Slide Number Placeholder 6">
            <a:extLst>
              <a:ext uri="{FF2B5EF4-FFF2-40B4-BE49-F238E27FC236}">
                <a16:creationId xmlns:a16="http://schemas.microsoft.com/office/drawing/2014/main" id="{7A2BF4FC-C0EC-B282-FD62-26D818163234}"/>
              </a:ext>
            </a:extLst>
          </p:cNvPr>
          <p:cNvSpPr>
            <a:spLocks noGrp="1"/>
          </p:cNvSpPr>
          <p:nvPr>
            <p:ph type="sldNum" sz="quarter" idx="12"/>
          </p:nvPr>
        </p:nvSpPr>
        <p:spPr/>
        <p:txBody>
          <a:bodyPr/>
          <a:lstStyle/>
          <a:p>
            <a:fld id="{AF9A0E2E-19C5-413C-834F-860497B58A9F}" type="slidenum">
              <a:rPr lang="en-HK" smtClean="0"/>
              <a:t>‹#›</a:t>
            </a:fld>
            <a:endParaRPr lang="en-HK"/>
          </a:p>
        </p:txBody>
      </p:sp>
    </p:spTree>
    <p:extLst>
      <p:ext uri="{BB962C8B-B14F-4D97-AF65-F5344CB8AC3E}">
        <p14:creationId xmlns:p14="http://schemas.microsoft.com/office/powerpoint/2010/main" val="885182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5A9BC-9298-8542-F203-2A44762EDA52}"/>
              </a:ext>
            </a:extLst>
          </p:cNvPr>
          <p:cNvSpPr>
            <a:spLocks noGrp="1"/>
          </p:cNvSpPr>
          <p:nvPr>
            <p:ph type="title"/>
          </p:nvPr>
        </p:nvSpPr>
        <p:spPr/>
        <p:txBody>
          <a:bodyPr/>
          <a:lstStyle/>
          <a:p>
            <a:r>
              <a:rPr lang="en-US"/>
              <a:t>Click to edit Master title style</a:t>
            </a:r>
            <a:endParaRPr lang="en-HK"/>
          </a:p>
        </p:txBody>
      </p:sp>
      <p:sp>
        <p:nvSpPr>
          <p:cNvPr id="3" name="Vertical Text Placeholder 2">
            <a:extLst>
              <a:ext uri="{FF2B5EF4-FFF2-40B4-BE49-F238E27FC236}">
                <a16:creationId xmlns:a16="http://schemas.microsoft.com/office/drawing/2014/main" id="{99533A27-5DE4-B93E-21E3-8161643DD8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4" name="Date Placeholder 3">
            <a:extLst>
              <a:ext uri="{FF2B5EF4-FFF2-40B4-BE49-F238E27FC236}">
                <a16:creationId xmlns:a16="http://schemas.microsoft.com/office/drawing/2014/main" id="{0A1965A0-6095-B7E5-B060-99487B32F70B}"/>
              </a:ext>
            </a:extLst>
          </p:cNvPr>
          <p:cNvSpPr>
            <a:spLocks noGrp="1"/>
          </p:cNvSpPr>
          <p:nvPr>
            <p:ph type="dt" sz="half" idx="10"/>
          </p:nvPr>
        </p:nvSpPr>
        <p:spPr/>
        <p:txBody>
          <a:bodyPr/>
          <a:lstStyle/>
          <a:p>
            <a:endParaRPr lang="en-HK"/>
          </a:p>
        </p:txBody>
      </p:sp>
      <p:sp>
        <p:nvSpPr>
          <p:cNvPr id="5" name="Footer Placeholder 4">
            <a:extLst>
              <a:ext uri="{FF2B5EF4-FFF2-40B4-BE49-F238E27FC236}">
                <a16:creationId xmlns:a16="http://schemas.microsoft.com/office/drawing/2014/main" id="{C7E0246C-708F-3E99-0060-E92A0EDB8525}"/>
              </a:ext>
            </a:extLst>
          </p:cNvPr>
          <p:cNvSpPr>
            <a:spLocks noGrp="1"/>
          </p:cNvSpPr>
          <p:nvPr>
            <p:ph type="ftr" sz="quarter" idx="11"/>
          </p:nvPr>
        </p:nvSpPr>
        <p:spPr/>
        <p:txBody>
          <a:bodyPr/>
          <a:lstStyle/>
          <a:p>
            <a:endParaRPr lang="en-HK"/>
          </a:p>
        </p:txBody>
      </p:sp>
      <p:sp>
        <p:nvSpPr>
          <p:cNvPr id="6" name="Slide Number Placeholder 5">
            <a:extLst>
              <a:ext uri="{FF2B5EF4-FFF2-40B4-BE49-F238E27FC236}">
                <a16:creationId xmlns:a16="http://schemas.microsoft.com/office/drawing/2014/main" id="{2AB71686-C8CD-4FA1-85F6-EC3A682B8C2B}"/>
              </a:ext>
            </a:extLst>
          </p:cNvPr>
          <p:cNvSpPr>
            <a:spLocks noGrp="1"/>
          </p:cNvSpPr>
          <p:nvPr>
            <p:ph type="sldNum" sz="quarter" idx="12"/>
          </p:nvPr>
        </p:nvSpPr>
        <p:spPr/>
        <p:txBody>
          <a:bodyPr/>
          <a:lstStyle/>
          <a:p>
            <a:fld id="{AF9A0E2E-19C5-413C-834F-860497B58A9F}" type="slidenum">
              <a:rPr lang="en-HK" smtClean="0"/>
              <a:t>‹#›</a:t>
            </a:fld>
            <a:endParaRPr lang="en-HK"/>
          </a:p>
        </p:txBody>
      </p:sp>
    </p:spTree>
    <p:extLst>
      <p:ext uri="{BB962C8B-B14F-4D97-AF65-F5344CB8AC3E}">
        <p14:creationId xmlns:p14="http://schemas.microsoft.com/office/powerpoint/2010/main" val="1717010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1A41FA-99BE-BFC2-9D08-0138743651E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HK"/>
          </a:p>
        </p:txBody>
      </p:sp>
      <p:sp>
        <p:nvSpPr>
          <p:cNvPr id="3" name="Vertical Text Placeholder 2">
            <a:extLst>
              <a:ext uri="{FF2B5EF4-FFF2-40B4-BE49-F238E27FC236}">
                <a16:creationId xmlns:a16="http://schemas.microsoft.com/office/drawing/2014/main" id="{DD24069E-A2F5-7980-DC32-D1AD861211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4" name="Date Placeholder 3">
            <a:extLst>
              <a:ext uri="{FF2B5EF4-FFF2-40B4-BE49-F238E27FC236}">
                <a16:creationId xmlns:a16="http://schemas.microsoft.com/office/drawing/2014/main" id="{244AFB0D-3893-3E07-F030-34864D90E027}"/>
              </a:ext>
            </a:extLst>
          </p:cNvPr>
          <p:cNvSpPr>
            <a:spLocks noGrp="1"/>
          </p:cNvSpPr>
          <p:nvPr>
            <p:ph type="dt" sz="half" idx="10"/>
          </p:nvPr>
        </p:nvSpPr>
        <p:spPr/>
        <p:txBody>
          <a:bodyPr/>
          <a:lstStyle/>
          <a:p>
            <a:endParaRPr lang="en-HK"/>
          </a:p>
        </p:txBody>
      </p:sp>
      <p:sp>
        <p:nvSpPr>
          <p:cNvPr id="5" name="Footer Placeholder 4">
            <a:extLst>
              <a:ext uri="{FF2B5EF4-FFF2-40B4-BE49-F238E27FC236}">
                <a16:creationId xmlns:a16="http://schemas.microsoft.com/office/drawing/2014/main" id="{E2478424-1266-07C7-C237-C08FFA046383}"/>
              </a:ext>
            </a:extLst>
          </p:cNvPr>
          <p:cNvSpPr>
            <a:spLocks noGrp="1"/>
          </p:cNvSpPr>
          <p:nvPr>
            <p:ph type="ftr" sz="quarter" idx="11"/>
          </p:nvPr>
        </p:nvSpPr>
        <p:spPr/>
        <p:txBody>
          <a:bodyPr/>
          <a:lstStyle/>
          <a:p>
            <a:endParaRPr lang="en-HK"/>
          </a:p>
        </p:txBody>
      </p:sp>
      <p:sp>
        <p:nvSpPr>
          <p:cNvPr id="6" name="Slide Number Placeholder 5">
            <a:extLst>
              <a:ext uri="{FF2B5EF4-FFF2-40B4-BE49-F238E27FC236}">
                <a16:creationId xmlns:a16="http://schemas.microsoft.com/office/drawing/2014/main" id="{8CDB1270-39F3-76F2-EA9F-F599E7EC4615}"/>
              </a:ext>
            </a:extLst>
          </p:cNvPr>
          <p:cNvSpPr>
            <a:spLocks noGrp="1"/>
          </p:cNvSpPr>
          <p:nvPr>
            <p:ph type="sldNum" sz="quarter" idx="12"/>
          </p:nvPr>
        </p:nvSpPr>
        <p:spPr/>
        <p:txBody>
          <a:bodyPr/>
          <a:lstStyle/>
          <a:p>
            <a:fld id="{AF9A0E2E-19C5-413C-834F-860497B58A9F}" type="slidenum">
              <a:rPr lang="en-HK" smtClean="0"/>
              <a:t>‹#›</a:t>
            </a:fld>
            <a:endParaRPr lang="en-HK"/>
          </a:p>
        </p:txBody>
      </p:sp>
    </p:spTree>
    <p:extLst>
      <p:ext uri="{BB962C8B-B14F-4D97-AF65-F5344CB8AC3E}">
        <p14:creationId xmlns:p14="http://schemas.microsoft.com/office/powerpoint/2010/main" val="2165806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921E8-6D21-B29E-1ADF-5A5236E850CA}"/>
              </a:ext>
            </a:extLst>
          </p:cNvPr>
          <p:cNvSpPr>
            <a:spLocks noGrp="1"/>
          </p:cNvSpPr>
          <p:nvPr>
            <p:ph type="title"/>
          </p:nvPr>
        </p:nvSpPr>
        <p:spPr/>
        <p:txBody>
          <a:bodyPr/>
          <a:lstStyle/>
          <a:p>
            <a:r>
              <a:rPr lang="en-US"/>
              <a:t>Click to edit Master title style</a:t>
            </a:r>
            <a:endParaRPr lang="en-HK"/>
          </a:p>
        </p:txBody>
      </p:sp>
      <p:sp>
        <p:nvSpPr>
          <p:cNvPr id="3" name="Date Placeholder 2">
            <a:extLst>
              <a:ext uri="{FF2B5EF4-FFF2-40B4-BE49-F238E27FC236}">
                <a16:creationId xmlns:a16="http://schemas.microsoft.com/office/drawing/2014/main" id="{6A07FEC0-67B8-7EF5-4189-C24BB0D5615D}"/>
              </a:ext>
            </a:extLst>
          </p:cNvPr>
          <p:cNvSpPr>
            <a:spLocks noGrp="1"/>
          </p:cNvSpPr>
          <p:nvPr>
            <p:ph type="dt" sz="half" idx="10"/>
          </p:nvPr>
        </p:nvSpPr>
        <p:spPr/>
        <p:txBody>
          <a:bodyPr/>
          <a:lstStyle/>
          <a:p>
            <a:endParaRPr lang="en-HK"/>
          </a:p>
        </p:txBody>
      </p:sp>
      <p:sp>
        <p:nvSpPr>
          <p:cNvPr id="4" name="Footer Placeholder 3">
            <a:extLst>
              <a:ext uri="{FF2B5EF4-FFF2-40B4-BE49-F238E27FC236}">
                <a16:creationId xmlns:a16="http://schemas.microsoft.com/office/drawing/2014/main" id="{B61330C5-E05F-5B5B-A9CA-859B47F6E135}"/>
              </a:ext>
            </a:extLst>
          </p:cNvPr>
          <p:cNvSpPr>
            <a:spLocks noGrp="1"/>
          </p:cNvSpPr>
          <p:nvPr>
            <p:ph type="ftr" sz="quarter" idx="11"/>
          </p:nvPr>
        </p:nvSpPr>
        <p:spPr/>
        <p:txBody>
          <a:bodyPr/>
          <a:lstStyle/>
          <a:p>
            <a:endParaRPr lang="en-HK"/>
          </a:p>
        </p:txBody>
      </p:sp>
      <p:sp>
        <p:nvSpPr>
          <p:cNvPr id="5" name="Slide Number Placeholder 4">
            <a:extLst>
              <a:ext uri="{FF2B5EF4-FFF2-40B4-BE49-F238E27FC236}">
                <a16:creationId xmlns:a16="http://schemas.microsoft.com/office/drawing/2014/main" id="{3FB8F105-B81C-4120-F78C-DD5FD946B967}"/>
              </a:ext>
            </a:extLst>
          </p:cNvPr>
          <p:cNvSpPr>
            <a:spLocks noGrp="1"/>
          </p:cNvSpPr>
          <p:nvPr>
            <p:ph type="sldNum" sz="quarter" idx="12"/>
          </p:nvPr>
        </p:nvSpPr>
        <p:spPr/>
        <p:txBody>
          <a:bodyPr/>
          <a:lstStyle/>
          <a:p>
            <a:fld id="{AF9A0E2E-19C5-413C-834F-860497B58A9F}" type="slidenum">
              <a:rPr lang="en-HK" smtClean="0"/>
              <a:t>‹#›</a:t>
            </a:fld>
            <a:endParaRPr lang="en-HK"/>
          </a:p>
        </p:txBody>
      </p:sp>
    </p:spTree>
    <p:extLst>
      <p:ext uri="{BB962C8B-B14F-4D97-AF65-F5344CB8AC3E}">
        <p14:creationId xmlns:p14="http://schemas.microsoft.com/office/powerpoint/2010/main" val="965454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37A15-9C1D-807B-3A32-A5CA42E10A57}"/>
              </a:ext>
            </a:extLst>
          </p:cNvPr>
          <p:cNvSpPr>
            <a:spLocks noGrp="1"/>
          </p:cNvSpPr>
          <p:nvPr>
            <p:ph type="title"/>
          </p:nvPr>
        </p:nvSpPr>
        <p:spPr/>
        <p:txBody>
          <a:bodyPr/>
          <a:lstStyle/>
          <a:p>
            <a:r>
              <a:rPr lang="en-US"/>
              <a:t>Click to edit Master title style</a:t>
            </a:r>
            <a:endParaRPr lang="en-HK"/>
          </a:p>
        </p:txBody>
      </p:sp>
      <p:sp>
        <p:nvSpPr>
          <p:cNvPr id="3" name="Date Placeholder 2">
            <a:extLst>
              <a:ext uri="{FF2B5EF4-FFF2-40B4-BE49-F238E27FC236}">
                <a16:creationId xmlns:a16="http://schemas.microsoft.com/office/drawing/2014/main" id="{592E57AF-D102-4240-9901-3C58C158372F}"/>
              </a:ext>
            </a:extLst>
          </p:cNvPr>
          <p:cNvSpPr>
            <a:spLocks noGrp="1"/>
          </p:cNvSpPr>
          <p:nvPr>
            <p:ph type="dt" sz="half" idx="10"/>
          </p:nvPr>
        </p:nvSpPr>
        <p:spPr/>
        <p:txBody>
          <a:bodyPr/>
          <a:lstStyle/>
          <a:p>
            <a:endParaRPr lang="en-HK"/>
          </a:p>
        </p:txBody>
      </p:sp>
      <p:sp>
        <p:nvSpPr>
          <p:cNvPr id="4" name="Footer Placeholder 3">
            <a:extLst>
              <a:ext uri="{FF2B5EF4-FFF2-40B4-BE49-F238E27FC236}">
                <a16:creationId xmlns:a16="http://schemas.microsoft.com/office/drawing/2014/main" id="{62D59D51-B497-728E-9044-F14EA889E32D}"/>
              </a:ext>
            </a:extLst>
          </p:cNvPr>
          <p:cNvSpPr>
            <a:spLocks noGrp="1"/>
          </p:cNvSpPr>
          <p:nvPr>
            <p:ph type="ftr" sz="quarter" idx="11"/>
          </p:nvPr>
        </p:nvSpPr>
        <p:spPr/>
        <p:txBody>
          <a:bodyPr/>
          <a:lstStyle/>
          <a:p>
            <a:endParaRPr lang="en-HK"/>
          </a:p>
        </p:txBody>
      </p:sp>
      <p:sp>
        <p:nvSpPr>
          <p:cNvPr id="5" name="Slide Number Placeholder 4">
            <a:extLst>
              <a:ext uri="{FF2B5EF4-FFF2-40B4-BE49-F238E27FC236}">
                <a16:creationId xmlns:a16="http://schemas.microsoft.com/office/drawing/2014/main" id="{E138238B-E997-9340-1411-4A99197ADF1D}"/>
              </a:ext>
            </a:extLst>
          </p:cNvPr>
          <p:cNvSpPr>
            <a:spLocks noGrp="1"/>
          </p:cNvSpPr>
          <p:nvPr>
            <p:ph type="sldNum" sz="quarter" idx="12"/>
          </p:nvPr>
        </p:nvSpPr>
        <p:spPr/>
        <p:txBody>
          <a:bodyPr/>
          <a:lstStyle/>
          <a:p>
            <a:fld id="{AF9A0E2E-19C5-413C-834F-860497B58A9F}" type="slidenum">
              <a:rPr lang="en-HK" smtClean="0"/>
              <a:t>‹#›</a:t>
            </a:fld>
            <a:endParaRPr lang="en-HK"/>
          </a:p>
        </p:txBody>
      </p:sp>
    </p:spTree>
    <p:extLst>
      <p:ext uri="{BB962C8B-B14F-4D97-AF65-F5344CB8AC3E}">
        <p14:creationId xmlns:p14="http://schemas.microsoft.com/office/powerpoint/2010/main" val="3146108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Inner page">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43AE60C3-A5EA-AE49-8878-82DD9EAD44C1}"/>
              </a:ext>
            </a:extLst>
          </p:cNvPr>
          <p:cNvSpPr>
            <a:spLocks noGrp="1"/>
          </p:cNvSpPr>
          <p:nvPr>
            <p:ph type="body" sz="quarter" idx="11" hasCustomPrompt="1"/>
          </p:nvPr>
        </p:nvSpPr>
        <p:spPr>
          <a:xfrm>
            <a:off x="719667" y="2063751"/>
            <a:ext cx="10752667" cy="3634667"/>
          </a:xfrm>
        </p:spPr>
        <p:txBody>
          <a:bodyPr lIns="0" tIns="0" rIns="0" bIns="0">
            <a:normAutofit/>
          </a:bodyPr>
          <a:lstStyle>
            <a:lvl1pPr marL="0" marR="0" indent="0" algn="l" defTabSz="959976" rtl="0" eaLnBrk="1" fontAlgn="auto" latinLnBrk="0" hangingPunct="1">
              <a:lnSpc>
                <a:spcPts val="2667"/>
              </a:lnSpc>
              <a:spcBef>
                <a:spcPts val="0"/>
              </a:spcBef>
              <a:spcAft>
                <a:spcPts val="0"/>
              </a:spcAft>
              <a:buClrTx/>
              <a:buSzTx/>
              <a:buFont typeface="Arial" panose="020B0604020202020204" pitchFamily="34" charset="0"/>
              <a:buNone/>
              <a:tabLst/>
              <a:defRPr sz="2133" b="0" i="0" spc="0" baseline="0">
                <a:solidFill>
                  <a:schemeClr val="accent1"/>
                </a:solidFill>
                <a:latin typeface="+mn-lt"/>
                <a:ea typeface="Microsoft JhengHei" panose="020B0604030504040204" pitchFamily="34" charset="-120"/>
              </a:defRPr>
            </a:lvl1pPr>
            <a:lvl2pPr marL="457189" indent="0">
              <a:buNone/>
              <a:defRPr/>
            </a:lvl2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t>
            </a:r>
            <a:r>
              <a:rPr lang="en-US" dirty="0" err="1"/>
              <a:t>varius</a:t>
            </a:r>
            <a:r>
              <a:rPr lang="en-US" dirty="0"/>
              <a:t> </a:t>
            </a:r>
            <a:r>
              <a:rPr lang="en-US" dirty="0" err="1"/>
              <a:t>sem</a:t>
            </a:r>
            <a:r>
              <a:rPr lang="en-US" dirty="0"/>
              <a:t> </a:t>
            </a:r>
            <a:r>
              <a:rPr lang="en-US" dirty="0" err="1"/>
              <a:t>eget</a:t>
            </a:r>
            <a:r>
              <a:rPr lang="en-US" dirty="0"/>
              <a:t> </a:t>
            </a:r>
            <a:r>
              <a:rPr lang="en-US" dirty="0" err="1"/>
              <a:t>nisl</a:t>
            </a:r>
            <a:r>
              <a:rPr lang="en-US" dirty="0"/>
              <a:t> </a:t>
            </a:r>
            <a:r>
              <a:rPr lang="en-US" dirty="0" err="1"/>
              <a:t>scelerisque</a:t>
            </a:r>
            <a:r>
              <a:rPr lang="en-US" dirty="0"/>
              <a:t> </a:t>
            </a:r>
            <a:r>
              <a:rPr lang="en-US" dirty="0" err="1"/>
              <a:t>ultrices</a:t>
            </a:r>
            <a:r>
              <a:rPr lang="en-US" dirty="0"/>
              <a:t>. In </a:t>
            </a:r>
            <a:r>
              <a:rPr lang="en-US" dirty="0" err="1"/>
              <a:t>hac</a:t>
            </a:r>
            <a:r>
              <a:rPr lang="en-US" dirty="0"/>
              <a:t> </a:t>
            </a:r>
            <a:r>
              <a:rPr lang="en-US" dirty="0" err="1"/>
              <a:t>habitasse</a:t>
            </a:r>
            <a:r>
              <a:rPr lang="en-US" dirty="0"/>
              <a:t> </a:t>
            </a:r>
            <a:r>
              <a:rPr lang="en-US" dirty="0" err="1"/>
              <a:t>platea</a:t>
            </a:r>
            <a:r>
              <a:rPr lang="en-US" dirty="0"/>
              <a:t> </a:t>
            </a:r>
            <a:r>
              <a:rPr lang="en-US" dirty="0" err="1"/>
              <a:t>dictumst</a:t>
            </a:r>
            <a:r>
              <a:rPr lang="en-US" dirty="0"/>
              <a:t>. </a:t>
            </a:r>
            <a:r>
              <a:rPr lang="en-US" dirty="0" err="1"/>
              <a:t>Sed</a:t>
            </a:r>
            <a:r>
              <a:rPr lang="en-US" dirty="0"/>
              <a:t> </a:t>
            </a:r>
            <a:r>
              <a:rPr lang="en-US" dirty="0" err="1"/>
              <a:t>tincidunt</a:t>
            </a:r>
            <a:r>
              <a:rPr lang="en-US" dirty="0"/>
              <a:t> </a:t>
            </a:r>
            <a:r>
              <a:rPr lang="en-US" dirty="0" err="1"/>
              <a:t>nibh</a:t>
            </a:r>
            <a:r>
              <a:rPr lang="en-US" dirty="0"/>
              <a:t> </a:t>
            </a:r>
            <a:r>
              <a:rPr lang="en-US" dirty="0" err="1"/>
              <a:t>eu</a:t>
            </a:r>
            <a:r>
              <a:rPr lang="en-US" dirty="0"/>
              <a:t> </a:t>
            </a:r>
            <a:r>
              <a:rPr lang="en-US" dirty="0" err="1"/>
              <a:t>metus</a:t>
            </a:r>
            <a:r>
              <a:rPr lang="en-US" dirty="0"/>
              <a:t> gravida, </a:t>
            </a:r>
            <a:r>
              <a:rPr lang="en-US" dirty="0" err="1"/>
              <a:t>consequat</a:t>
            </a:r>
            <a:r>
              <a:rPr lang="en-US" dirty="0"/>
              <a:t> </a:t>
            </a:r>
            <a:r>
              <a:rPr lang="en-US" dirty="0" err="1"/>
              <a:t>tincidunt</a:t>
            </a:r>
            <a:r>
              <a:rPr lang="en-US" dirty="0"/>
              <a:t> </a:t>
            </a:r>
            <a:r>
              <a:rPr lang="en-US" dirty="0" err="1"/>
              <a:t>justo</a:t>
            </a:r>
            <a:r>
              <a:rPr lang="en-US" dirty="0"/>
              <a:t> tempus. </a:t>
            </a:r>
            <a:r>
              <a:rPr lang="en-US" dirty="0" err="1"/>
              <a:t>Proin</a:t>
            </a:r>
            <a:r>
              <a:rPr lang="en-US" dirty="0"/>
              <a:t> sit </a:t>
            </a:r>
            <a:r>
              <a:rPr lang="en-US" dirty="0" err="1"/>
              <a:t>amet</a:t>
            </a:r>
            <a:r>
              <a:rPr lang="en-US" dirty="0"/>
              <a:t> </a:t>
            </a:r>
            <a:r>
              <a:rPr lang="en-US" dirty="0" err="1"/>
              <a:t>felis</a:t>
            </a:r>
            <a:r>
              <a:rPr lang="en-US" dirty="0"/>
              <a:t> ex. </a:t>
            </a:r>
            <a:r>
              <a:rPr lang="en-US" dirty="0" err="1"/>
              <a:t>Donec</a:t>
            </a:r>
            <a:r>
              <a:rPr lang="en-US" dirty="0"/>
              <a:t> </a:t>
            </a:r>
            <a:r>
              <a:rPr lang="en-US" dirty="0" err="1"/>
              <a:t>molestie</a:t>
            </a:r>
            <a:r>
              <a:rPr lang="en-US" dirty="0"/>
              <a:t> </a:t>
            </a:r>
            <a:r>
              <a:rPr lang="en-US" dirty="0" err="1"/>
              <a:t>iaculis</a:t>
            </a:r>
            <a:r>
              <a:rPr lang="en-US" dirty="0"/>
              <a:t> </a:t>
            </a:r>
            <a:r>
              <a:rPr lang="en-US" dirty="0" err="1"/>
              <a:t>odio</a:t>
            </a:r>
            <a:r>
              <a:rPr lang="en-US" dirty="0"/>
              <a:t> </a:t>
            </a:r>
            <a:r>
              <a:rPr lang="en-US" dirty="0" err="1"/>
              <a:t>imperdiet</a:t>
            </a:r>
            <a:r>
              <a:rPr lang="en-US" dirty="0"/>
              <a:t> </a:t>
            </a:r>
            <a:r>
              <a:rPr lang="en-US" dirty="0" err="1"/>
              <a:t>interdum</a:t>
            </a:r>
            <a:r>
              <a:rPr lang="en-US" dirty="0"/>
              <a:t>. </a:t>
            </a:r>
            <a:r>
              <a:rPr lang="en-US" dirty="0" err="1"/>
              <a:t>Curabitur</a:t>
            </a:r>
            <a:r>
              <a:rPr lang="en-US" dirty="0"/>
              <a:t> </a:t>
            </a:r>
            <a:r>
              <a:rPr lang="en-US" dirty="0" err="1"/>
              <a:t>ultrices</a:t>
            </a:r>
            <a:r>
              <a:rPr lang="en-US" dirty="0"/>
              <a:t> </a:t>
            </a:r>
            <a:r>
              <a:rPr lang="en-US" dirty="0" err="1"/>
              <a:t>enim</a:t>
            </a:r>
            <a:r>
              <a:rPr lang="en-US" dirty="0"/>
              <a:t> </a:t>
            </a:r>
            <a:r>
              <a:rPr lang="en-US" dirty="0" err="1"/>
              <a:t>tellus</a:t>
            </a:r>
            <a:r>
              <a:rPr lang="en-US" dirty="0"/>
              <a:t>, </a:t>
            </a:r>
            <a:r>
              <a:rPr lang="en-US" dirty="0" err="1"/>
              <a:t>eget</a:t>
            </a:r>
            <a:r>
              <a:rPr lang="en-US" dirty="0"/>
              <a:t> </a:t>
            </a:r>
            <a:r>
              <a:rPr lang="en-US" dirty="0" err="1"/>
              <a:t>tempor</a:t>
            </a:r>
            <a:r>
              <a:rPr lang="en-US" dirty="0"/>
              <a:t> ipsum </a:t>
            </a:r>
            <a:r>
              <a:rPr lang="en-US" dirty="0" err="1"/>
              <a:t>lobortis</a:t>
            </a:r>
            <a:r>
              <a:rPr lang="en-US" dirty="0"/>
              <a:t> </a:t>
            </a:r>
            <a:r>
              <a:rPr lang="en-US" dirty="0" err="1"/>
              <a:t>ut.</a:t>
            </a:r>
            <a:r>
              <a:rPr lang="en-US" dirty="0"/>
              <a:t> </a:t>
            </a:r>
            <a:r>
              <a:rPr lang="en-US" dirty="0" err="1"/>
              <a:t>Curabitur</a:t>
            </a:r>
            <a:r>
              <a:rPr lang="en-US" dirty="0"/>
              <a:t> in </a:t>
            </a:r>
            <a:r>
              <a:rPr lang="en-US" dirty="0" err="1"/>
              <a:t>felis</a:t>
            </a:r>
            <a:r>
              <a:rPr lang="en-US" dirty="0"/>
              <a:t> at </a:t>
            </a:r>
            <a:r>
              <a:rPr lang="en-US" dirty="0" err="1"/>
              <a:t>augue</a:t>
            </a:r>
            <a:r>
              <a:rPr lang="en-US" dirty="0"/>
              <a:t> </a:t>
            </a:r>
            <a:r>
              <a:rPr lang="en-US" dirty="0" err="1"/>
              <a:t>molestie</a:t>
            </a:r>
            <a:r>
              <a:rPr lang="en-US" dirty="0"/>
              <a:t> </a:t>
            </a:r>
            <a:r>
              <a:rPr lang="en-US" dirty="0" err="1"/>
              <a:t>mollis</a:t>
            </a:r>
            <a:r>
              <a:rPr lang="en-US" dirty="0"/>
              <a:t>. Vestibulum </a:t>
            </a:r>
            <a:r>
              <a:rPr lang="en-US" dirty="0" err="1"/>
              <a:t>ornare</a:t>
            </a:r>
            <a:r>
              <a:rPr lang="en-US" dirty="0"/>
              <a:t>, </a:t>
            </a:r>
            <a:r>
              <a:rPr lang="en-US" dirty="0" err="1"/>
              <a:t>enim</a:t>
            </a:r>
            <a:r>
              <a:rPr lang="en-US" dirty="0"/>
              <a:t> ac </a:t>
            </a:r>
            <a:r>
              <a:rPr lang="en-US" dirty="0" err="1"/>
              <a:t>efficitur</a:t>
            </a:r>
            <a:r>
              <a:rPr lang="en-US" dirty="0"/>
              <a:t> </a:t>
            </a:r>
            <a:r>
              <a:rPr lang="en-US" dirty="0" err="1"/>
              <a:t>vulputate</a:t>
            </a:r>
            <a:r>
              <a:rPr lang="en-US" dirty="0"/>
              <a:t>, </a:t>
            </a:r>
            <a:r>
              <a:rPr lang="en-US" dirty="0" err="1"/>
              <a:t>arcu</a:t>
            </a:r>
            <a:r>
              <a:rPr lang="en-US" dirty="0"/>
              <a:t> </a:t>
            </a:r>
            <a:r>
              <a:rPr lang="en-US" dirty="0" err="1"/>
              <a:t>leo</a:t>
            </a:r>
            <a:r>
              <a:rPr lang="en-US" dirty="0"/>
              <a:t> pharetra </a:t>
            </a:r>
            <a:r>
              <a:rPr lang="en-US" dirty="0" err="1"/>
              <a:t>est</a:t>
            </a:r>
            <a:r>
              <a:rPr lang="en-US" dirty="0"/>
              <a:t>, </a:t>
            </a:r>
            <a:r>
              <a:rPr lang="en-US" dirty="0" err="1"/>
              <a:t>laoreet</a:t>
            </a:r>
            <a:r>
              <a:rPr lang="en-US" dirty="0"/>
              <a:t> </a:t>
            </a:r>
            <a:r>
              <a:rPr lang="en-US" dirty="0" err="1"/>
              <a:t>vulputate</a:t>
            </a:r>
            <a:r>
              <a:rPr lang="en-US" dirty="0"/>
              <a:t> dui </a:t>
            </a:r>
            <a:r>
              <a:rPr lang="en-US" dirty="0" err="1"/>
              <a:t>orci</a:t>
            </a:r>
            <a:r>
              <a:rPr lang="en-US" dirty="0"/>
              <a:t> </a:t>
            </a:r>
            <a:r>
              <a:rPr lang="en-US" dirty="0" err="1"/>
              <a:t>ut</a:t>
            </a:r>
            <a:r>
              <a:rPr lang="en-US" dirty="0"/>
              <a:t> </a:t>
            </a:r>
            <a:r>
              <a:rPr lang="en-US" dirty="0" err="1"/>
              <a:t>eros</a:t>
            </a:r>
            <a:r>
              <a:rPr lang="en-US" dirty="0"/>
              <a:t>. </a:t>
            </a:r>
            <a:r>
              <a:rPr lang="en-US" dirty="0" err="1"/>
              <a:t>Donec</a:t>
            </a:r>
            <a:r>
              <a:rPr lang="en-US" dirty="0"/>
              <a:t> </a:t>
            </a:r>
            <a:r>
              <a:rPr lang="en-US" dirty="0" err="1"/>
              <a:t>eu</a:t>
            </a:r>
            <a:r>
              <a:rPr lang="en-US" dirty="0"/>
              <a:t> </a:t>
            </a:r>
            <a:r>
              <a:rPr lang="en-US" dirty="0" err="1"/>
              <a:t>varius</a:t>
            </a:r>
            <a:r>
              <a:rPr lang="en-US" dirty="0"/>
              <a:t> ligula, sit </a:t>
            </a:r>
            <a:r>
              <a:rPr lang="en-US" dirty="0" err="1"/>
              <a:t>amet</a:t>
            </a:r>
            <a:r>
              <a:rPr lang="en-US" dirty="0"/>
              <a:t> </a:t>
            </a:r>
            <a:r>
              <a:rPr lang="en-US" dirty="0" err="1"/>
              <a:t>vulputate</a:t>
            </a:r>
            <a:r>
              <a:rPr lang="en-US" dirty="0"/>
              <a:t> </a:t>
            </a:r>
            <a:r>
              <a:rPr lang="en-US" dirty="0" err="1"/>
              <a:t>lectus</a:t>
            </a:r>
            <a:r>
              <a:rPr lang="en-US" dirty="0"/>
              <a:t>. </a:t>
            </a:r>
            <a:r>
              <a:rPr lang="en-US" dirty="0" err="1"/>
              <a:t>Sed</a:t>
            </a:r>
            <a:r>
              <a:rPr lang="en-US" dirty="0"/>
              <a:t> vitae </a:t>
            </a:r>
            <a:r>
              <a:rPr lang="en-US" dirty="0" err="1"/>
              <a:t>quam</a:t>
            </a:r>
            <a:r>
              <a:rPr lang="en-US" dirty="0"/>
              <a:t> </a:t>
            </a:r>
            <a:r>
              <a:rPr lang="en-US" dirty="0" err="1"/>
              <a:t>ullamcorper</a:t>
            </a:r>
            <a:r>
              <a:rPr lang="en-US" dirty="0"/>
              <a:t>, </a:t>
            </a:r>
            <a:r>
              <a:rPr lang="en-US" dirty="0" err="1"/>
              <a:t>sodales</a:t>
            </a:r>
            <a:r>
              <a:rPr lang="en-US" dirty="0"/>
              <a:t> </a:t>
            </a:r>
            <a:r>
              <a:rPr lang="en-US" dirty="0" err="1"/>
              <a:t>mauris</a:t>
            </a:r>
            <a:r>
              <a:rPr lang="en-US" dirty="0"/>
              <a:t> ac, </a:t>
            </a:r>
            <a:r>
              <a:rPr lang="en-US" dirty="0" err="1"/>
              <a:t>lobortis</a:t>
            </a:r>
            <a:r>
              <a:rPr lang="en-US" dirty="0"/>
              <a:t> </a:t>
            </a:r>
            <a:r>
              <a:rPr lang="en-US" dirty="0" err="1"/>
              <a:t>eros</a:t>
            </a:r>
            <a:r>
              <a:rPr lang="en-US" dirty="0"/>
              <a:t>.</a:t>
            </a:r>
          </a:p>
        </p:txBody>
      </p:sp>
      <p:pic>
        <p:nvPicPr>
          <p:cNvPr id="13" name="Picture 12">
            <a:extLst>
              <a:ext uri="{FF2B5EF4-FFF2-40B4-BE49-F238E27FC236}">
                <a16:creationId xmlns:a16="http://schemas.microsoft.com/office/drawing/2014/main" id="{440C3942-FF6E-9F49-8938-BBF3ED903D3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9667" y="6082417"/>
            <a:ext cx="733091" cy="384000"/>
          </a:xfrm>
          <a:prstGeom prst="rect">
            <a:avLst/>
          </a:prstGeom>
        </p:spPr>
      </p:pic>
      <p:sp>
        <p:nvSpPr>
          <p:cNvPr id="16" name="Slide Number Placeholder 5">
            <a:extLst>
              <a:ext uri="{FF2B5EF4-FFF2-40B4-BE49-F238E27FC236}">
                <a16:creationId xmlns:a16="http://schemas.microsoft.com/office/drawing/2014/main" id="{4442ACE3-D8EA-1144-8B38-3BAE67A6CE00}"/>
              </a:ext>
            </a:extLst>
          </p:cNvPr>
          <p:cNvSpPr>
            <a:spLocks noGrp="1"/>
          </p:cNvSpPr>
          <p:nvPr>
            <p:ph type="sldNum" sz="quarter" idx="12"/>
          </p:nvPr>
        </p:nvSpPr>
        <p:spPr>
          <a:xfrm>
            <a:off x="8724900" y="6101292"/>
            <a:ext cx="2743200" cy="365125"/>
          </a:xfrm>
        </p:spPr>
        <p:txBody>
          <a:bodyPr lIns="0" tIns="0" rIns="0" bIns="0" anchor="b" anchorCtr="0"/>
          <a:lstStyle>
            <a:lvl1pPr>
              <a:defRPr sz="1067" b="0" i="0" spc="0" baseline="0">
                <a:solidFill>
                  <a:schemeClr val="accent1"/>
                </a:solidFill>
                <a:latin typeface="Montserrat Light" pitchFamily="2" charset="77"/>
              </a:defRPr>
            </a:lvl1pPr>
          </a:lstStyle>
          <a:p>
            <a:fld id="{18B5F4C6-7D84-6644-840A-734DEC3C0217}" type="slidenum">
              <a:rPr lang="en-US" smtClean="0"/>
              <a:pPr/>
              <a:t>‹#›</a:t>
            </a:fld>
            <a:endParaRPr lang="en-US" dirty="0"/>
          </a:p>
        </p:txBody>
      </p:sp>
      <p:sp>
        <p:nvSpPr>
          <p:cNvPr id="4" name="Text Placeholder 3">
            <a:extLst>
              <a:ext uri="{FF2B5EF4-FFF2-40B4-BE49-F238E27FC236}">
                <a16:creationId xmlns:a16="http://schemas.microsoft.com/office/drawing/2014/main" id="{93E68F34-B451-2342-AF81-4FBACC8A296B}"/>
              </a:ext>
            </a:extLst>
          </p:cNvPr>
          <p:cNvSpPr>
            <a:spLocks noGrp="1"/>
          </p:cNvSpPr>
          <p:nvPr>
            <p:ph type="body" sz="quarter" idx="13" hasCustomPrompt="1"/>
          </p:nvPr>
        </p:nvSpPr>
        <p:spPr>
          <a:xfrm>
            <a:off x="719668" y="692152"/>
            <a:ext cx="10752667" cy="511165"/>
          </a:xfrm>
        </p:spPr>
        <p:txBody>
          <a:bodyPr lIns="0" tIns="0" rIns="0" bIns="0"/>
          <a:lstStyle>
            <a:lvl1pPr marL="0" indent="0">
              <a:lnSpc>
                <a:spcPts val="3467"/>
              </a:lnSpc>
              <a:buNone/>
              <a:defRPr sz="3333" b="0" i="0" spc="0" baseline="0">
                <a:latin typeface="+mn-lt"/>
                <a:ea typeface="Microsoft JhengHei" panose="020B0604030504040204" pitchFamily="34" charset="-120"/>
              </a:defRPr>
            </a:lvl1pPr>
            <a:lvl2pPr marL="0" indent="0">
              <a:lnSpc>
                <a:spcPts val="3467"/>
              </a:lnSpc>
              <a:buNone/>
              <a:defRPr sz="3333" b="0" i="0" spc="0" baseline="0">
                <a:latin typeface="Montserrat" pitchFamily="2" charset="77"/>
              </a:defRPr>
            </a:lvl2pPr>
          </a:lstStyle>
          <a:p>
            <a:pPr lvl="0"/>
            <a:r>
              <a:rPr lang="en-US" dirty="0"/>
              <a:t>Title line 1 (Calibri, 25pt)</a:t>
            </a:r>
          </a:p>
        </p:txBody>
      </p:sp>
      <p:sp>
        <p:nvSpPr>
          <p:cNvPr id="6" name="Text Placeholder 5">
            <a:extLst>
              <a:ext uri="{FF2B5EF4-FFF2-40B4-BE49-F238E27FC236}">
                <a16:creationId xmlns:a16="http://schemas.microsoft.com/office/drawing/2014/main" id="{E601C869-AAA7-F64C-BDA8-90150FCAE5FF}"/>
              </a:ext>
            </a:extLst>
          </p:cNvPr>
          <p:cNvSpPr>
            <a:spLocks noGrp="1"/>
          </p:cNvSpPr>
          <p:nvPr>
            <p:ph type="body" sz="quarter" idx="15" hasCustomPrompt="1"/>
          </p:nvPr>
        </p:nvSpPr>
        <p:spPr>
          <a:xfrm>
            <a:off x="719668" y="1203317"/>
            <a:ext cx="10748432" cy="860435"/>
          </a:xfrm>
        </p:spPr>
        <p:txBody>
          <a:bodyPr lIns="0" tIns="0" rIns="0" bIns="0">
            <a:normAutofit/>
          </a:bodyPr>
          <a:lstStyle>
            <a:lvl1pPr marL="0" indent="0">
              <a:buNone/>
              <a:defRPr sz="3333" b="0" i="0" spc="0" baseline="0">
                <a:latin typeface="+mj-lt"/>
                <a:ea typeface="Microsoft JhengHei" panose="020B0604030504040204" pitchFamily="34" charset="-120"/>
              </a:defRPr>
            </a:lvl1pPr>
          </a:lstStyle>
          <a:p>
            <a:pPr lvl="0"/>
            <a:r>
              <a:rPr lang="en-US" dirty="0"/>
              <a:t>Subtitle (Calibri, Light 25pt)</a:t>
            </a:r>
          </a:p>
        </p:txBody>
      </p:sp>
    </p:spTree>
    <p:extLst>
      <p:ext uri="{BB962C8B-B14F-4D97-AF65-F5344CB8AC3E}">
        <p14:creationId xmlns:p14="http://schemas.microsoft.com/office/powerpoint/2010/main" val="345660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7">
          <p15:clr>
            <a:srgbClr val="FBAE40"/>
          </p15:clr>
        </p15:guide>
        <p15:guide id="2" pos="588">
          <p15:clr>
            <a:srgbClr val="FBAE40"/>
          </p15:clr>
        </p15:guide>
        <p15:guide id="3" pos="340">
          <p15:clr>
            <a:srgbClr val="FBAE40"/>
          </p15:clr>
        </p15:guide>
        <p15:guide id="4" pos="5420">
          <p15:clr>
            <a:srgbClr val="FBAE40"/>
          </p15:clr>
        </p15:guide>
        <p15:guide id="5" orient="horz" pos="3055">
          <p15:clr>
            <a:srgbClr val="FBAE40"/>
          </p15:clr>
        </p15:guide>
        <p15:guide id="7" orient="horz" pos="98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章節標題">
    <p:spTree>
      <p:nvGrpSpPr>
        <p:cNvPr id="1" name=""/>
        <p:cNvGrpSpPr/>
        <p:nvPr/>
      </p:nvGrpSpPr>
      <p:grpSpPr>
        <a:xfrm>
          <a:off x="0" y="0"/>
          <a:ext cx="0" cy="0"/>
          <a:chOff x="0" y="0"/>
          <a:chExt cx="0" cy="0"/>
        </a:xfrm>
      </p:grpSpPr>
      <p:sp>
        <p:nvSpPr>
          <p:cNvPr id="10" name="矩形 9"/>
          <p:cNvSpPr/>
          <p:nvPr userDrawn="1"/>
        </p:nvSpPr>
        <p:spPr>
          <a:xfrm>
            <a:off x="0" y="1"/>
            <a:ext cx="12192000" cy="1235676"/>
          </a:xfrm>
          <a:prstGeom prst="rect">
            <a:avLst/>
          </a:prstGeom>
          <a:solidFill>
            <a:srgbClr val="645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sz="1350" noProof="0" dirty="0">
              <a:latin typeface="Microsoft JhengHei UI" panose="020B0604030504040204" pitchFamily="34" charset="-120"/>
              <a:ea typeface="Microsoft JhengHei UI" panose="020B0604030504040204" pitchFamily="34" charset="-120"/>
            </a:endParaRPr>
          </a:p>
        </p:txBody>
      </p:sp>
      <p:sp>
        <p:nvSpPr>
          <p:cNvPr id="3" name="標題 1">
            <a:extLst>
              <a:ext uri="{FF2B5EF4-FFF2-40B4-BE49-F238E27FC236}">
                <a16:creationId xmlns:a16="http://schemas.microsoft.com/office/drawing/2014/main" id="{CC21D91C-FC89-A807-0874-3DFF3D8A7EB8}"/>
              </a:ext>
            </a:extLst>
          </p:cNvPr>
          <p:cNvSpPr>
            <a:spLocks noGrp="1"/>
          </p:cNvSpPr>
          <p:nvPr>
            <p:ph type="title"/>
          </p:nvPr>
        </p:nvSpPr>
        <p:spPr>
          <a:xfrm>
            <a:off x="310766" y="-174437"/>
            <a:ext cx="10515600" cy="1325563"/>
          </a:xfrm>
        </p:spPr>
        <p:txBody>
          <a:bodyPr vert="horz" lIns="91440" tIns="45720" rIns="91440" bIns="45720" rtlCol="0" anchor="b">
            <a:normAutofit/>
          </a:bodyPr>
          <a:lstStyle>
            <a:lvl1pPr>
              <a:defRPr lang="en-US" sz="2700" b="0" dirty="0">
                <a:solidFill>
                  <a:schemeClr val="bg1"/>
                </a:solidFill>
                <a:latin typeface="Microsoft JhengHei UI" panose="020B0604030504040204" pitchFamily="34" charset="-120"/>
                <a:ea typeface="Microsoft JhengHei UI" panose="020B0604030504040204" pitchFamily="34" charset="-120"/>
                <a:cs typeface="Arial" panose="020B0604020202020204" pitchFamily="34" charset="0"/>
              </a:defRPr>
            </a:lvl1pPr>
          </a:lstStyle>
          <a:p>
            <a:pPr marL="0" lvl="0" indent="0" rtl="0">
              <a:lnSpc>
                <a:spcPct val="90000"/>
              </a:lnSpc>
              <a:spcBef>
                <a:spcPct val="30000"/>
              </a:spcBef>
              <a:buFont typeface="Arial" panose="020B0604020202020204" pitchFamily="34" charset="0"/>
            </a:pPr>
            <a:r>
              <a:rPr lang="zh-TW" altLang="en-US" noProof="0" dirty="0"/>
              <a:t>按一下以編輯母片標題樣式</a:t>
            </a:r>
          </a:p>
        </p:txBody>
      </p:sp>
      <p:grpSp>
        <p:nvGrpSpPr>
          <p:cNvPr id="4" name="Group 3">
            <a:extLst>
              <a:ext uri="{FF2B5EF4-FFF2-40B4-BE49-F238E27FC236}">
                <a16:creationId xmlns:a16="http://schemas.microsoft.com/office/drawing/2014/main" id="{7B582CFE-ACEC-DB06-8D83-B3084C2A1966}"/>
              </a:ext>
            </a:extLst>
          </p:cNvPr>
          <p:cNvGrpSpPr/>
          <p:nvPr userDrawn="1"/>
        </p:nvGrpSpPr>
        <p:grpSpPr>
          <a:xfrm>
            <a:off x="376668" y="5941706"/>
            <a:ext cx="2933052" cy="825678"/>
            <a:chOff x="232945" y="6030576"/>
            <a:chExt cx="2933052" cy="825678"/>
          </a:xfrm>
        </p:grpSpPr>
        <p:grpSp>
          <p:nvGrpSpPr>
            <p:cNvPr id="5" name="群組 8">
              <a:extLst>
                <a:ext uri="{FF2B5EF4-FFF2-40B4-BE49-F238E27FC236}">
                  <a16:creationId xmlns:a16="http://schemas.microsoft.com/office/drawing/2014/main" id="{4208D0AD-A209-45F1-2FFC-2F0EE961B7C8}"/>
                </a:ext>
              </a:extLst>
            </p:cNvPr>
            <p:cNvGrpSpPr/>
            <p:nvPr/>
          </p:nvGrpSpPr>
          <p:grpSpPr>
            <a:xfrm>
              <a:off x="232945" y="6215575"/>
              <a:ext cx="1005030" cy="479158"/>
              <a:chOff x="4704902" y="5734050"/>
              <a:chExt cx="1857862" cy="885754"/>
            </a:xfrm>
          </p:grpSpPr>
          <p:pic>
            <p:nvPicPr>
              <p:cNvPr id="7" name="圖片 9" descr="一張含有 文字 的圖片&#10;&#10;自動產生的描述">
                <a:extLst>
                  <a:ext uri="{FF2B5EF4-FFF2-40B4-BE49-F238E27FC236}">
                    <a16:creationId xmlns:a16="http://schemas.microsoft.com/office/drawing/2014/main" id="{0C97243D-F1C9-1F0B-C1B3-D0B0E57683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4902" y="5734050"/>
                <a:ext cx="1587500" cy="876300"/>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8" name="筆跡 11">
                    <a:extLst>
                      <a:ext uri="{FF2B5EF4-FFF2-40B4-BE49-F238E27FC236}">
                        <a16:creationId xmlns:a16="http://schemas.microsoft.com/office/drawing/2014/main" id="{4945D0C5-5F89-09B6-D64B-E6E3D282A97E}"/>
                      </a:ext>
                    </a:extLst>
                  </p14:cNvPr>
                  <p14:cNvContentPartPr/>
                  <p14:nvPr/>
                </p14:nvContentPartPr>
                <p14:xfrm>
                  <a:off x="6503724" y="5792164"/>
                  <a:ext cx="360" cy="360"/>
                </p14:xfrm>
              </p:contentPart>
            </mc:Choice>
            <mc:Fallback xmlns="">
              <p:pic>
                <p:nvPicPr>
                  <p:cNvPr id="33" name="筆跡 32">
                    <a:extLst>
                      <a:ext uri="{FF2B5EF4-FFF2-40B4-BE49-F238E27FC236}">
                        <a16:creationId xmlns:a16="http://schemas.microsoft.com/office/drawing/2014/main" id="{4A0AA995-FCD4-4F45-8FE9-95F6BB2AE4B1}"/>
                      </a:ext>
                    </a:extLst>
                  </p:cNvPr>
                  <p:cNvPicPr/>
                  <p:nvPr/>
                </p:nvPicPr>
                <p:blipFill>
                  <a:blip r:embed="rId7"/>
                  <a:stretch>
                    <a:fillRect/>
                  </a:stretch>
                </p:blipFill>
                <p:spPr>
                  <a:xfrm>
                    <a:off x="6485724" y="5684164"/>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1" name="筆跡 12">
                    <a:extLst>
                      <a:ext uri="{FF2B5EF4-FFF2-40B4-BE49-F238E27FC236}">
                        <a16:creationId xmlns:a16="http://schemas.microsoft.com/office/drawing/2014/main" id="{6480E5F2-F29D-CA01-E673-319227D034E4}"/>
                      </a:ext>
                    </a:extLst>
                  </p14:cNvPr>
                  <p14:cNvContentPartPr/>
                  <p14:nvPr/>
                </p14:nvContentPartPr>
                <p14:xfrm>
                  <a:off x="6562404" y="6619444"/>
                  <a:ext cx="360" cy="360"/>
                </p14:xfrm>
              </p:contentPart>
            </mc:Choice>
            <mc:Fallback xmlns="">
              <p:pic>
                <p:nvPicPr>
                  <p:cNvPr id="34" name="筆跡 33">
                    <a:extLst>
                      <a:ext uri="{FF2B5EF4-FFF2-40B4-BE49-F238E27FC236}">
                        <a16:creationId xmlns:a16="http://schemas.microsoft.com/office/drawing/2014/main" id="{1CDC5B1D-FCD9-A441-9447-2C69340B237B}"/>
                      </a:ext>
                    </a:extLst>
                  </p:cNvPr>
                  <p:cNvPicPr/>
                  <p:nvPr/>
                </p:nvPicPr>
                <p:blipFill>
                  <a:blip r:embed="rId9"/>
                  <a:stretch>
                    <a:fillRect/>
                  </a:stretch>
                </p:blipFill>
                <p:spPr>
                  <a:xfrm>
                    <a:off x="6544404" y="6511444"/>
                    <a:ext cx="36000" cy="216000"/>
                  </a:xfrm>
                  <a:prstGeom prst="rect">
                    <a:avLst/>
                  </a:prstGeom>
                </p:spPr>
              </p:pic>
            </mc:Fallback>
          </mc:AlternateContent>
          <p:cxnSp>
            <p:nvCxnSpPr>
              <p:cNvPr id="12" name="直線接點 13">
                <a:extLst>
                  <a:ext uri="{FF2B5EF4-FFF2-40B4-BE49-F238E27FC236}">
                    <a16:creationId xmlns:a16="http://schemas.microsoft.com/office/drawing/2014/main" id="{0E1CF161-D8CE-335C-2D25-2A7602F6F384}"/>
                  </a:ext>
                </a:extLst>
              </p:cNvPr>
              <p:cNvCxnSpPr>
                <a:cxnSpLocks/>
              </p:cNvCxnSpPr>
              <p:nvPr/>
            </p:nvCxnSpPr>
            <p:spPr>
              <a:xfrm>
                <a:off x="6493785" y="5792164"/>
                <a:ext cx="0" cy="76946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pic>
          <p:nvPicPr>
            <p:cNvPr id="6" name="Picture 5" descr="A colorful sign with text&#10;&#10;Description automatically generated with medium confidence">
              <a:extLst>
                <a:ext uri="{FF2B5EF4-FFF2-40B4-BE49-F238E27FC236}">
                  <a16:creationId xmlns:a16="http://schemas.microsoft.com/office/drawing/2014/main" id="{168CF5EC-36AF-831E-453F-420E960E7B54}"/>
                </a:ext>
              </a:extLst>
            </p:cNvPr>
            <p:cNvPicPr>
              <a:picLocks noChangeAspect="1"/>
            </p:cNvPicPr>
            <p:nvPr/>
          </p:nvPicPr>
          <p:blipFill>
            <a:blip r:embed="rId10" cstate="print">
              <a:extLst>
                <a:ext uri="{28A0092B-C50C-407E-A947-70E740481C1C}">
                  <a14:useLocalDpi xmlns:a14="http://schemas.microsoft.com/office/drawing/2010/main" val="0"/>
                </a:ext>
              </a:extLst>
            </a:blip>
            <a:srcRect l="5375" b="211"/>
            <a:stretch/>
          </p:blipFill>
          <p:spPr>
            <a:xfrm>
              <a:off x="1233987" y="6030576"/>
              <a:ext cx="1932010" cy="825678"/>
            </a:xfrm>
            <a:prstGeom prst="rect">
              <a:avLst/>
            </a:prstGeom>
          </p:spPr>
        </p:pic>
      </p:grpSp>
      <p:sp>
        <p:nvSpPr>
          <p:cNvPr id="16" name="內容預留位置 3">
            <a:extLst>
              <a:ext uri="{FF2B5EF4-FFF2-40B4-BE49-F238E27FC236}">
                <a16:creationId xmlns:a16="http://schemas.microsoft.com/office/drawing/2014/main" id="{408D3BCC-C803-2858-8863-07AE84DAF182}"/>
              </a:ext>
            </a:extLst>
          </p:cNvPr>
          <p:cNvSpPr>
            <a:spLocks noGrp="1"/>
          </p:cNvSpPr>
          <p:nvPr>
            <p:ph sz="half" idx="2"/>
          </p:nvPr>
        </p:nvSpPr>
        <p:spPr>
          <a:xfrm>
            <a:off x="310766" y="1515003"/>
            <a:ext cx="9442648" cy="3978275"/>
          </a:xfrm>
        </p:spPr>
        <p:txBody>
          <a:bodyPr vert="horz" lIns="91440" tIns="45720" rIns="91440" bIns="45720" rtlCol="0">
            <a:normAutofit/>
          </a:bodyPr>
          <a:lstStyle>
            <a:lvl1pPr>
              <a:lnSpc>
                <a:spcPts val="1350"/>
              </a:lnSpc>
              <a:spcBef>
                <a:spcPts val="750"/>
              </a:spcBef>
              <a:spcAft>
                <a:spcPts val="750"/>
              </a:spcAft>
              <a:defRPr lang="en-US" sz="1800" baseline="0" smtClean="0">
                <a:solidFill>
                  <a:schemeClr val="tx1">
                    <a:lumMod val="65000"/>
                    <a:lumOff val="35000"/>
                  </a:schemeClr>
                </a:solidFill>
                <a:latin typeface="微軟正黑體" panose="020B0604030504040204" pitchFamily="34" charset="-120"/>
                <a:ea typeface="微軟正黑體" panose="020B0604030504040204" pitchFamily="34" charset="-120"/>
              </a:defRPr>
            </a:lvl1pPr>
            <a:lvl2pPr>
              <a:lnSpc>
                <a:spcPts val="1350"/>
              </a:lnSpc>
              <a:spcBef>
                <a:spcPts val="750"/>
              </a:spcBef>
              <a:spcAft>
                <a:spcPts val="750"/>
              </a:spcAft>
              <a:defRPr lang="en-US" sz="900" smtClean="0">
                <a:solidFill>
                  <a:schemeClr val="tx1">
                    <a:lumMod val="75000"/>
                    <a:lumOff val="25000"/>
                  </a:schemeClr>
                </a:solidFill>
              </a:defRPr>
            </a:lvl2pPr>
            <a:lvl3pPr>
              <a:lnSpc>
                <a:spcPts val="1350"/>
              </a:lnSpc>
              <a:spcBef>
                <a:spcPts val="750"/>
              </a:spcBef>
              <a:spcAft>
                <a:spcPts val="750"/>
              </a:spcAft>
              <a:defRPr lang="en-US" sz="900" smtClean="0">
                <a:solidFill>
                  <a:schemeClr val="tx1">
                    <a:lumMod val="75000"/>
                    <a:lumOff val="25000"/>
                  </a:schemeClr>
                </a:solidFill>
              </a:defRPr>
            </a:lvl3pPr>
            <a:lvl4pPr>
              <a:lnSpc>
                <a:spcPts val="1350"/>
              </a:lnSpc>
              <a:spcBef>
                <a:spcPts val="750"/>
              </a:spcBef>
              <a:spcAft>
                <a:spcPts val="750"/>
              </a:spcAft>
              <a:defRPr lang="en-US" sz="900" smtClean="0">
                <a:solidFill>
                  <a:schemeClr val="tx1">
                    <a:lumMod val="75000"/>
                    <a:lumOff val="25000"/>
                  </a:schemeClr>
                </a:solidFill>
              </a:defRPr>
            </a:lvl4pPr>
            <a:lvl5pPr>
              <a:lnSpc>
                <a:spcPts val="1350"/>
              </a:lnSpc>
              <a:spcBef>
                <a:spcPts val="750"/>
              </a:spcBef>
              <a:spcAft>
                <a:spcPts val="750"/>
              </a:spcAft>
              <a:defRPr lang="en-US" sz="900">
                <a:solidFill>
                  <a:schemeClr val="tx1">
                    <a:lumMod val="75000"/>
                    <a:lumOff val="25000"/>
                  </a:schemeClr>
                </a:solidFill>
              </a:defRPr>
            </a:lvl5pPr>
          </a:lstStyle>
          <a:p>
            <a:pPr marL="0" lvl="0" indent="0" rtl="0">
              <a:lnSpc>
                <a:spcPct val="150000"/>
              </a:lnSpc>
              <a:spcAft>
                <a:spcPts val="900"/>
              </a:spcAft>
              <a:buNone/>
            </a:pPr>
            <a:r>
              <a:rPr lang="zh-TW" altLang="en-US" noProof="0" dirty="0"/>
              <a:t>按一下以編輯母片文字樣式</a:t>
            </a:r>
          </a:p>
        </p:txBody>
      </p:sp>
      <p:sp>
        <p:nvSpPr>
          <p:cNvPr id="2" name="Slide Number Placeholder 5">
            <a:extLst>
              <a:ext uri="{FF2B5EF4-FFF2-40B4-BE49-F238E27FC236}">
                <a16:creationId xmlns:a16="http://schemas.microsoft.com/office/drawing/2014/main" id="{192B6D4C-B4B4-1651-CDDD-E9BF14FA6006}"/>
              </a:ext>
            </a:extLst>
          </p:cNvPr>
          <p:cNvSpPr>
            <a:spLocks noGrp="1"/>
          </p:cNvSpPr>
          <p:nvPr>
            <p:ph type="sldNum" sz="quarter" idx="4"/>
          </p:nvPr>
        </p:nvSpPr>
        <p:spPr>
          <a:xfrm>
            <a:off x="9438897" y="6492874"/>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F9A0E2E-19C5-413C-834F-860497B58A9F}" type="slidenum">
              <a:rPr lang="en-HK" smtClean="0"/>
              <a:t>‹#›</a:t>
            </a:fld>
            <a:endParaRPr lang="en-HK"/>
          </a:p>
        </p:txBody>
      </p:sp>
    </p:spTree>
    <p:extLst>
      <p:ext uri="{BB962C8B-B14F-4D97-AF65-F5344CB8AC3E}">
        <p14:creationId xmlns:p14="http://schemas.microsoft.com/office/powerpoint/2010/main" val="35153741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s">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43AE60C3-A5EA-AE49-8878-82DD9EAD44C1}"/>
              </a:ext>
            </a:extLst>
          </p:cNvPr>
          <p:cNvSpPr>
            <a:spLocks noGrp="1"/>
          </p:cNvSpPr>
          <p:nvPr>
            <p:ph type="body" sz="quarter" idx="11" hasCustomPrompt="1"/>
          </p:nvPr>
        </p:nvSpPr>
        <p:spPr>
          <a:xfrm>
            <a:off x="719667" y="2063751"/>
            <a:ext cx="10752667" cy="3634667"/>
          </a:xfrm>
        </p:spPr>
        <p:txBody>
          <a:bodyPr lIns="0" tIns="0" rIns="0" bIns="0">
            <a:normAutofit/>
          </a:bodyPr>
          <a:lstStyle>
            <a:lvl1pPr marL="457189" marR="0" indent="-505187" algn="l" defTabSz="959976" rtl="0" eaLnBrk="1" fontAlgn="auto" latinLnBrk="0" hangingPunct="1">
              <a:lnSpc>
                <a:spcPts val="2667"/>
              </a:lnSpc>
              <a:spcBef>
                <a:spcPts val="0"/>
              </a:spcBef>
              <a:spcAft>
                <a:spcPts val="0"/>
              </a:spcAft>
              <a:buClrTx/>
              <a:buSzTx/>
              <a:buFont typeface="+mj-lt"/>
              <a:buAutoNum type="arabicPeriod"/>
              <a:tabLst/>
              <a:defRPr sz="2133" b="0" i="0" spc="0" baseline="0">
                <a:solidFill>
                  <a:schemeClr val="accent1"/>
                </a:solidFill>
                <a:latin typeface="+mn-lt"/>
                <a:ea typeface="Microsoft JhengHei" panose="020B0604030504040204" pitchFamily="34" charset="-120"/>
              </a:defRPr>
            </a:lvl1pPr>
            <a:lvl2pPr marL="457189" indent="0">
              <a:buNone/>
              <a:defRPr/>
            </a:lvl2pPr>
          </a:lstStyle>
          <a:p>
            <a:pPr lvl="0"/>
            <a:r>
              <a:rPr lang="en-US" dirty="0"/>
              <a:t>Line 1 (Calibri, Light 16pt)</a:t>
            </a:r>
          </a:p>
          <a:p>
            <a:pPr marL="457189" marR="0" lvl="0" indent="-505187" algn="l" defTabSz="959976" rtl="0" eaLnBrk="1" fontAlgn="auto" latinLnBrk="0" hangingPunct="1">
              <a:lnSpc>
                <a:spcPts val="2667"/>
              </a:lnSpc>
              <a:spcBef>
                <a:spcPts val="0"/>
              </a:spcBef>
              <a:spcAft>
                <a:spcPts val="0"/>
              </a:spcAft>
              <a:buClrTx/>
              <a:buSzTx/>
              <a:buFont typeface="+mj-lt"/>
              <a:buAutoNum type="arabicPeriod"/>
              <a:tabLst/>
              <a:defRPr/>
            </a:pPr>
            <a:r>
              <a:rPr lang="en-US" dirty="0"/>
              <a:t>Line 2 (Calibri, Light 16pt)</a:t>
            </a:r>
          </a:p>
          <a:p>
            <a:pPr marL="457189" marR="0" lvl="0" indent="-505187" algn="l" defTabSz="959976" rtl="0" eaLnBrk="1" fontAlgn="auto" latinLnBrk="0" hangingPunct="1">
              <a:lnSpc>
                <a:spcPts val="2667"/>
              </a:lnSpc>
              <a:spcBef>
                <a:spcPts val="0"/>
              </a:spcBef>
              <a:spcAft>
                <a:spcPts val="0"/>
              </a:spcAft>
              <a:buClrTx/>
              <a:buSzTx/>
              <a:buFont typeface="+mj-lt"/>
              <a:buAutoNum type="arabicPeriod"/>
              <a:tabLst/>
              <a:defRPr/>
            </a:pPr>
            <a:r>
              <a:rPr lang="en-US" dirty="0"/>
              <a:t>Line 3 (Calibri, Light 16pt)</a:t>
            </a:r>
          </a:p>
          <a:p>
            <a:pPr marL="457189" marR="0" lvl="0" indent="-505187" algn="l" defTabSz="959976" rtl="0" eaLnBrk="1" fontAlgn="auto" latinLnBrk="0" hangingPunct="1">
              <a:lnSpc>
                <a:spcPts val="2667"/>
              </a:lnSpc>
              <a:spcBef>
                <a:spcPts val="0"/>
              </a:spcBef>
              <a:spcAft>
                <a:spcPts val="0"/>
              </a:spcAft>
              <a:buClrTx/>
              <a:buSzTx/>
              <a:buFont typeface="+mj-lt"/>
              <a:buAutoNum type="arabicPeriod"/>
              <a:tabLst/>
              <a:defRPr/>
            </a:pPr>
            <a:r>
              <a:rPr lang="en-US" dirty="0"/>
              <a:t>Line 4 (Calibri, Light 16pt)</a:t>
            </a:r>
          </a:p>
          <a:p>
            <a:pPr lvl="0"/>
            <a:endParaRPr lang="en-US" dirty="0"/>
          </a:p>
          <a:p>
            <a:pPr marL="609585" marR="0" lvl="0" indent="-609585" algn="l" defTabSz="914377" rtl="0" eaLnBrk="1" fontAlgn="auto" latinLnBrk="0" hangingPunct="1">
              <a:lnSpc>
                <a:spcPct val="90000"/>
              </a:lnSpc>
              <a:spcBef>
                <a:spcPts val="1000"/>
              </a:spcBef>
              <a:spcAft>
                <a:spcPts val="0"/>
              </a:spcAft>
              <a:buClrTx/>
              <a:buSzTx/>
              <a:buFont typeface="+mj-lt"/>
              <a:buAutoNum type="arabicPeriod"/>
              <a:tabLst/>
              <a:defRPr/>
            </a:pPr>
            <a:endParaRPr lang="en-US" dirty="0"/>
          </a:p>
        </p:txBody>
      </p:sp>
      <p:pic>
        <p:nvPicPr>
          <p:cNvPr id="13" name="Picture 12">
            <a:extLst>
              <a:ext uri="{FF2B5EF4-FFF2-40B4-BE49-F238E27FC236}">
                <a16:creationId xmlns:a16="http://schemas.microsoft.com/office/drawing/2014/main" id="{440C3942-FF6E-9F49-8938-BBF3ED903D33}"/>
              </a:ext>
            </a:extLst>
          </p:cNvPr>
          <p:cNvPicPr>
            <a:picLocks noChangeAspect="1"/>
          </p:cNvPicPr>
          <p:nvPr userDrawn="1"/>
        </p:nvPicPr>
        <p:blipFill>
          <a:blip r:embed="rId2"/>
          <a:stretch>
            <a:fillRect/>
          </a:stretch>
        </p:blipFill>
        <p:spPr>
          <a:xfrm>
            <a:off x="719667" y="6082417"/>
            <a:ext cx="733091" cy="384000"/>
          </a:xfrm>
          <a:prstGeom prst="rect">
            <a:avLst/>
          </a:prstGeom>
        </p:spPr>
      </p:pic>
      <p:sp>
        <p:nvSpPr>
          <p:cNvPr id="16" name="Slide Number Placeholder 5">
            <a:extLst>
              <a:ext uri="{FF2B5EF4-FFF2-40B4-BE49-F238E27FC236}">
                <a16:creationId xmlns:a16="http://schemas.microsoft.com/office/drawing/2014/main" id="{4442ACE3-D8EA-1144-8B38-3BAE67A6CE00}"/>
              </a:ext>
            </a:extLst>
          </p:cNvPr>
          <p:cNvSpPr>
            <a:spLocks noGrp="1"/>
          </p:cNvSpPr>
          <p:nvPr>
            <p:ph type="sldNum" sz="quarter" idx="12"/>
          </p:nvPr>
        </p:nvSpPr>
        <p:spPr>
          <a:xfrm>
            <a:off x="8724900" y="6101292"/>
            <a:ext cx="2743200" cy="365125"/>
          </a:xfrm>
        </p:spPr>
        <p:txBody>
          <a:bodyPr lIns="0" tIns="0" rIns="0" bIns="0" anchor="b" anchorCtr="0"/>
          <a:lstStyle>
            <a:lvl1pPr>
              <a:defRPr sz="1067" b="0" i="0" spc="0" baseline="0">
                <a:solidFill>
                  <a:schemeClr val="accent1"/>
                </a:solidFill>
                <a:latin typeface="Montserrat Light" pitchFamily="2" charset="77"/>
              </a:defRPr>
            </a:lvl1pPr>
          </a:lstStyle>
          <a:p>
            <a:fld id="{18B5F4C6-7D84-6644-840A-734DEC3C0217}" type="slidenum">
              <a:rPr lang="en-US" smtClean="0"/>
              <a:pPr/>
              <a:t>‹#›</a:t>
            </a:fld>
            <a:endParaRPr lang="en-US" dirty="0"/>
          </a:p>
        </p:txBody>
      </p:sp>
      <p:sp>
        <p:nvSpPr>
          <p:cNvPr id="17" name="Text Placeholder 3">
            <a:extLst>
              <a:ext uri="{FF2B5EF4-FFF2-40B4-BE49-F238E27FC236}">
                <a16:creationId xmlns:a16="http://schemas.microsoft.com/office/drawing/2014/main" id="{F0D6BCD3-00C8-CC43-A839-8A4583D9AD76}"/>
              </a:ext>
            </a:extLst>
          </p:cNvPr>
          <p:cNvSpPr>
            <a:spLocks noGrp="1"/>
          </p:cNvSpPr>
          <p:nvPr>
            <p:ph type="body" sz="quarter" idx="13" hasCustomPrompt="1"/>
          </p:nvPr>
        </p:nvSpPr>
        <p:spPr>
          <a:xfrm>
            <a:off x="719668" y="692151"/>
            <a:ext cx="10752667" cy="1392767"/>
          </a:xfrm>
        </p:spPr>
        <p:txBody>
          <a:bodyPr lIns="0" tIns="0" rIns="0" bIns="0"/>
          <a:lstStyle>
            <a:lvl1pPr marL="0" indent="0">
              <a:lnSpc>
                <a:spcPts val="3467"/>
              </a:lnSpc>
              <a:buNone/>
              <a:defRPr sz="3333" b="0" i="0" spc="0" baseline="0">
                <a:latin typeface="+mn-lt"/>
                <a:ea typeface="Microsoft JhengHei" panose="020B0604030504040204" pitchFamily="34" charset="-120"/>
              </a:defRPr>
            </a:lvl1pPr>
            <a:lvl2pPr marL="0" indent="0">
              <a:lnSpc>
                <a:spcPts val="3733"/>
              </a:lnSpc>
              <a:buNone/>
              <a:defRPr sz="3333" b="0" i="0">
                <a:latin typeface="Montserrat" pitchFamily="2" charset="77"/>
              </a:defRPr>
            </a:lvl2pPr>
          </a:lstStyle>
          <a:p>
            <a:pPr lvl="0"/>
            <a:r>
              <a:rPr lang="en-US" dirty="0"/>
              <a:t>Contents (Calibri, 25pt)</a:t>
            </a:r>
          </a:p>
        </p:txBody>
      </p:sp>
    </p:spTree>
    <p:extLst>
      <p:ext uri="{BB962C8B-B14F-4D97-AF65-F5344CB8AC3E}">
        <p14:creationId xmlns:p14="http://schemas.microsoft.com/office/powerpoint/2010/main" val="4025334311"/>
      </p:ext>
    </p:extLst>
  </p:cSld>
  <p:clrMapOvr>
    <a:masterClrMapping/>
  </p:clrMapOvr>
  <p:extLst>
    <p:ext uri="{DCECCB84-F9BA-43D5-87BE-67443E8EF086}">
      <p15:sldGuideLst xmlns:p15="http://schemas.microsoft.com/office/powerpoint/2012/main">
        <p15:guide id="1" orient="horz" pos="327">
          <p15:clr>
            <a:srgbClr val="FBAE40"/>
          </p15:clr>
        </p15:guide>
        <p15:guide id="2" pos="588">
          <p15:clr>
            <a:srgbClr val="FBAE40"/>
          </p15:clr>
        </p15:guide>
        <p15:guide id="3" pos="340">
          <p15:clr>
            <a:srgbClr val="FBAE40"/>
          </p15:clr>
        </p15:guide>
        <p15:guide id="4" pos="5420">
          <p15:clr>
            <a:srgbClr val="FBAE40"/>
          </p15:clr>
        </p15:guide>
        <p15:guide id="5" orient="horz" pos="3055">
          <p15:clr>
            <a:srgbClr val="FBAE40"/>
          </p15:clr>
        </p15:guide>
        <p15:guide id="7" orient="horz" pos="98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章節標題">
    <p:spTree>
      <p:nvGrpSpPr>
        <p:cNvPr id="1" name=""/>
        <p:cNvGrpSpPr/>
        <p:nvPr/>
      </p:nvGrpSpPr>
      <p:grpSpPr>
        <a:xfrm>
          <a:off x="0" y="0"/>
          <a:ext cx="0" cy="0"/>
          <a:chOff x="0" y="0"/>
          <a:chExt cx="0" cy="0"/>
        </a:xfrm>
      </p:grpSpPr>
      <p:sp>
        <p:nvSpPr>
          <p:cNvPr id="10" name="矩形 9"/>
          <p:cNvSpPr/>
          <p:nvPr userDrawn="1"/>
        </p:nvSpPr>
        <p:spPr>
          <a:xfrm>
            <a:off x="0" y="1"/>
            <a:ext cx="12192000" cy="1235676"/>
          </a:xfrm>
          <a:prstGeom prst="rect">
            <a:avLst/>
          </a:prstGeom>
          <a:solidFill>
            <a:srgbClr val="F38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sz="1350" noProof="0" dirty="0">
              <a:latin typeface="Microsoft JhengHei UI" panose="020B0604030504040204" pitchFamily="34" charset="-120"/>
              <a:ea typeface="Microsoft JhengHei UI" panose="020B0604030504040204" pitchFamily="34" charset="-120"/>
            </a:endParaRPr>
          </a:p>
        </p:txBody>
      </p:sp>
      <p:sp>
        <p:nvSpPr>
          <p:cNvPr id="3" name="標題 1">
            <a:extLst>
              <a:ext uri="{FF2B5EF4-FFF2-40B4-BE49-F238E27FC236}">
                <a16:creationId xmlns:a16="http://schemas.microsoft.com/office/drawing/2014/main" id="{CC21D91C-FC89-A807-0874-3DFF3D8A7EB8}"/>
              </a:ext>
            </a:extLst>
          </p:cNvPr>
          <p:cNvSpPr>
            <a:spLocks noGrp="1"/>
          </p:cNvSpPr>
          <p:nvPr>
            <p:ph type="title"/>
          </p:nvPr>
        </p:nvSpPr>
        <p:spPr>
          <a:xfrm>
            <a:off x="310766" y="-174437"/>
            <a:ext cx="10515600" cy="1325563"/>
          </a:xfrm>
        </p:spPr>
        <p:txBody>
          <a:bodyPr vert="horz" lIns="91440" tIns="45720" rIns="91440" bIns="45720" rtlCol="0" anchor="b">
            <a:normAutofit/>
          </a:bodyPr>
          <a:lstStyle>
            <a:lvl1pPr>
              <a:defRPr lang="en-US" sz="2700" b="0" dirty="0">
                <a:solidFill>
                  <a:schemeClr val="bg1"/>
                </a:solidFill>
                <a:latin typeface="Microsoft JhengHei UI" panose="020B0604030504040204" pitchFamily="34" charset="-120"/>
                <a:ea typeface="Microsoft JhengHei UI" panose="020B0604030504040204" pitchFamily="34" charset="-120"/>
                <a:cs typeface="Arial" panose="020B0604020202020204" pitchFamily="34" charset="0"/>
              </a:defRPr>
            </a:lvl1pPr>
          </a:lstStyle>
          <a:p>
            <a:pPr marL="0" lvl="0" indent="0" rtl="0">
              <a:lnSpc>
                <a:spcPct val="90000"/>
              </a:lnSpc>
              <a:spcBef>
                <a:spcPct val="30000"/>
              </a:spcBef>
              <a:buFont typeface="Arial" panose="020B0604020202020204" pitchFamily="34" charset="0"/>
            </a:pPr>
            <a:r>
              <a:rPr lang="zh-TW" altLang="en-US" noProof="0" dirty="0"/>
              <a:t>按一下以編輯母片標題樣式</a:t>
            </a:r>
          </a:p>
        </p:txBody>
      </p:sp>
      <p:grpSp>
        <p:nvGrpSpPr>
          <p:cNvPr id="4" name="Group 3">
            <a:extLst>
              <a:ext uri="{FF2B5EF4-FFF2-40B4-BE49-F238E27FC236}">
                <a16:creationId xmlns:a16="http://schemas.microsoft.com/office/drawing/2014/main" id="{7B582CFE-ACEC-DB06-8D83-B3084C2A1966}"/>
              </a:ext>
            </a:extLst>
          </p:cNvPr>
          <p:cNvGrpSpPr/>
          <p:nvPr userDrawn="1"/>
        </p:nvGrpSpPr>
        <p:grpSpPr>
          <a:xfrm>
            <a:off x="376668" y="5941706"/>
            <a:ext cx="2933052" cy="825678"/>
            <a:chOff x="232945" y="6030576"/>
            <a:chExt cx="2933052" cy="825678"/>
          </a:xfrm>
        </p:grpSpPr>
        <p:grpSp>
          <p:nvGrpSpPr>
            <p:cNvPr id="5" name="群組 8">
              <a:extLst>
                <a:ext uri="{FF2B5EF4-FFF2-40B4-BE49-F238E27FC236}">
                  <a16:creationId xmlns:a16="http://schemas.microsoft.com/office/drawing/2014/main" id="{4208D0AD-A209-45F1-2FFC-2F0EE961B7C8}"/>
                </a:ext>
              </a:extLst>
            </p:cNvPr>
            <p:cNvGrpSpPr/>
            <p:nvPr/>
          </p:nvGrpSpPr>
          <p:grpSpPr>
            <a:xfrm>
              <a:off x="232945" y="6215575"/>
              <a:ext cx="1005030" cy="479158"/>
              <a:chOff x="4704902" y="5734050"/>
              <a:chExt cx="1857862" cy="885754"/>
            </a:xfrm>
          </p:grpSpPr>
          <p:pic>
            <p:nvPicPr>
              <p:cNvPr id="7" name="圖片 9" descr="一張含有 文字 的圖片&#10;&#10;自動產生的描述">
                <a:extLst>
                  <a:ext uri="{FF2B5EF4-FFF2-40B4-BE49-F238E27FC236}">
                    <a16:creationId xmlns:a16="http://schemas.microsoft.com/office/drawing/2014/main" id="{0C97243D-F1C9-1F0B-C1B3-D0B0E57683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4902" y="5734050"/>
                <a:ext cx="1587500" cy="876300"/>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8" name="筆跡 11">
                    <a:extLst>
                      <a:ext uri="{FF2B5EF4-FFF2-40B4-BE49-F238E27FC236}">
                        <a16:creationId xmlns:a16="http://schemas.microsoft.com/office/drawing/2014/main" id="{4945D0C5-5F89-09B6-D64B-E6E3D282A97E}"/>
                      </a:ext>
                    </a:extLst>
                  </p14:cNvPr>
                  <p14:cNvContentPartPr/>
                  <p14:nvPr/>
                </p14:nvContentPartPr>
                <p14:xfrm>
                  <a:off x="6503724" y="5792164"/>
                  <a:ext cx="360" cy="360"/>
                </p14:xfrm>
              </p:contentPart>
            </mc:Choice>
            <mc:Fallback xmlns="">
              <p:pic>
                <p:nvPicPr>
                  <p:cNvPr id="33" name="筆跡 32">
                    <a:extLst>
                      <a:ext uri="{FF2B5EF4-FFF2-40B4-BE49-F238E27FC236}">
                        <a16:creationId xmlns:a16="http://schemas.microsoft.com/office/drawing/2014/main" id="{4A0AA995-FCD4-4F45-8FE9-95F6BB2AE4B1}"/>
                      </a:ext>
                    </a:extLst>
                  </p:cNvPr>
                  <p:cNvPicPr/>
                  <p:nvPr/>
                </p:nvPicPr>
                <p:blipFill>
                  <a:blip r:embed="rId7"/>
                  <a:stretch>
                    <a:fillRect/>
                  </a:stretch>
                </p:blipFill>
                <p:spPr>
                  <a:xfrm>
                    <a:off x="6485724" y="5684164"/>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1" name="筆跡 12">
                    <a:extLst>
                      <a:ext uri="{FF2B5EF4-FFF2-40B4-BE49-F238E27FC236}">
                        <a16:creationId xmlns:a16="http://schemas.microsoft.com/office/drawing/2014/main" id="{6480E5F2-F29D-CA01-E673-319227D034E4}"/>
                      </a:ext>
                    </a:extLst>
                  </p14:cNvPr>
                  <p14:cNvContentPartPr/>
                  <p14:nvPr/>
                </p14:nvContentPartPr>
                <p14:xfrm>
                  <a:off x="6562404" y="6619444"/>
                  <a:ext cx="360" cy="360"/>
                </p14:xfrm>
              </p:contentPart>
            </mc:Choice>
            <mc:Fallback xmlns="">
              <p:pic>
                <p:nvPicPr>
                  <p:cNvPr id="34" name="筆跡 33">
                    <a:extLst>
                      <a:ext uri="{FF2B5EF4-FFF2-40B4-BE49-F238E27FC236}">
                        <a16:creationId xmlns:a16="http://schemas.microsoft.com/office/drawing/2014/main" id="{1CDC5B1D-FCD9-A441-9447-2C69340B237B}"/>
                      </a:ext>
                    </a:extLst>
                  </p:cNvPr>
                  <p:cNvPicPr/>
                  <p:nvPr/>
                </p:nvPicPr>
                <p:blipFill>
                  <a:blip r:embed="rId9"/>
                  <a:stretch>
                    <a:fillRect/>
                  </a:stretch>
                </p:blipFill>
                <p:spPr>
                  <a:xfrm>
                    <a:off x="6544404" y="6511444"/>
                    <a:ext cx="36000" cy="216000"/>
                  </a:xfrm>
                  <a:prstGeom prst="rect">
                    <a:avLst/>
                  </a:prstGeom>
                </p:spPr>
              </p:pic>
            </mc:Fallback>
          </mc:AlternateContent>
          <p:cxnSp>
            <p:nvCxnSpPr>
              <p:cNvPr id="12" name="直線接點 13">
                <a:extLst>
                  <a:ext uri="{FF2B5EF4-FFF2-40B4-BE49-F238E27FC236}">
                    <a16:creationId xmlns:a16="http://schemas.microsoft.com/office/drawing/2014/main" id="{0E1CF161-D8CE-335C-2D25-2A7602F6F384}"/>
                  </a:ext>
                </a:extLst>
              </p:cNvPr>
              <p:cNvCxnSpPr>
                <a:cxnSpLocks/>
              </p:cNvCxnSpPr>
              <p:nvPr/>
            </p:nvCxnSpPr>
            <p:spPr>
              <a:xfrm>
                <a:off x="6493785" y="5792164"/>
                <a:ext cx="0" cy="76946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pic>
          <p:nvPicPr>
            <p:cNvPr id="6" name="Picture 5" descr="A colorful sign with text&#10;&#10;Description automatically generated with medium confidence">
              <a:extLst>
                <a:ext uri="{FF2B5EF4-FFF2-40B4-BE49-F238E27FC236}">
                  <a16:creationId xmlns:a16="http://schemas.microsoft.com/office/drawing/2014/main" id="{168CF5EC-36AF-831E-453F-420E960E7B54}"/>
                </a:ext>
              </a:extLst>
            </p:cNvPr>
            <p:cNvPicPr>
              <a:picLocks noChangeAspect="1"/>
            </p:cNvPicPr>
            <p:nvPr/>
          </p:nvPicPr>
          <p:blipFill>
            <a:blip r:embed="rId10" cstate="print">
              <a:extLst>
                <a:ext uri="{28A0092B-C50C-407E-A947-70E740481C1C}">
                  <a14:useLocalDpi xmlns:a14="http://schemas.microsoft.com/office/drawing/2010/main" val="0"/>
                </a:ext>
              </a:extLst>
            </a:blip>
            <a:srcRect l="5375" b="211"/>
            <a:stretch/>
          </p:blipFill>
          <p:spPr>
            <a:xfrm>
              <a:off x="1233987" y="6030576"/>
              <a:ext cx="1932010" cy="825678"/>
            </a:xfrm>
            <a:prstGeom prst="rect">
              <a:avLst/>
            </a:prstGeom>
          </p:spPr>
        </p:pic>
      </p:grpSp>
      <p:sp>
        <p:nvSpPr>
          <p:cNvPr id="16" name="內容預留位置 3">
            <a:extLst>
              <a:ext uri="{FF2B5EF4-FFF2-40B4-BE49-F238E27FC236}">
                <a16:creationId xmlns:a16="http://schemas.microsoft.com/office/drawing/2014/main" id="{408D3BCC-C803-2858-8863-07AE84DAF182}"/>
              </a:ext>
            </a:extLst>
          </p:cNvPr>
          <p:cNvSpPr>
            <a:spLocks noGrp="1"/>
          </p:cNvSpPr>
          <p:nvPr>
            <p:ph sz="half" idx="2"/>
          </p:nvPr>
        </p:nvSpPr>
        <p:spPr>
          <a:xfrm>
            <a:off x="310766" y="1515003"/>
            <a:ext cx="9442648" cy="3978275"/>
          </a:xfrm>
        </p:spPr>
        <p:txBody>
          <a:bodyPr vert="horz" lIns="91440" tIns="45720" rIns="91440" bIns="45720" rtlCol="0">
            <a:normAutofit/>
          </a:bodyPr>
          <a:lstStyle>
            <a:lvl1pPr>
              <a:lnSpc>
                <a:spcPts val="1350"/>
              </a:lnSpc>
              <a:spcBef>
                <a:spcPts val="750"/>
              </a:spcBef>
              <a:spcAft>
                <a:spcPts val="750"/>
              </a:spcAft>
              <a:defRPr lang="en-US" sz="1800" baseline="0" smtClean="0">
                <a:solidFill>
                  <a:schemeClr val="tx1">
                    <a:lumMod val="65000"/>
                    <a:lumOff val="35000"/>
                  </a:schemeClr>
                </a:solidFill>
                <a:latin typeface="微軟正黑體" panose="020B0604030504040204" pitchFamily="34" charset="-120"/>
                <a:ea typeface="微軟正黑體" panose="020B0604030504040204" pitchFamily="34" charset="-120"/>
              </a:defRPr>
            </a:lvl1pPr>
            <a:lvl2pPr>
              <a:lnSpc>
                <a:spcPts val="1350"/>
              </a:lnSpc>
              <a:spcBef>
                <a:spcPts val="750"/>
              </a:spcBef>
              <a:spcAft>
                <a:spcPts val="750"/>
              </a:spcAft>
              <a:defRPr lang="en-US" sz="900" smtClean="0">
                <a:solidFill>
                  <a:schemeClr val="tx1">
                    <a:lumMod val="75000"/>
                    <a:lumOff val="25000"/>
                  </a:schemeClr>
                </a:solidFill>
              </a:defRPr>
            </a:lvl2pPr>
            <a:lvl3pPr>
              <a:lnSpc>
                <a:spcPts val="1350"/>
              </a:lnSpc>
              <a:spcBef>
                <a:spcPts val="750"/>
              </a:spcBef>
              <a:spcAft>
                <a:spcPts val="750"/>
              </a:spcAft>
              <a:defRPr lang="en-US" sz="900" smtClean="0">
                <a:solidFill>
                  <a:schemeClr val="tx1">
                    <a:lumMod val="75000"/>
                    <a:lumOff val="25000"/>
                  </a:schemeClr>
                </a:solidFill>
              </a:defRPr>
            </a:lvl3pPr>
            <a:lvl4pPr>
              <a:lnSpc>
                <a:spcPts val="1350"/>
              </a:lnSpc>
              <a:spcBef>
                <a:spcPts val="750"/>
              </a:spcBef>
              <a:spcAft>
                <a:spcPts val="750"/>
              </a:spcAft>
              <a:defRPr lang="en-US" sz="900" smtClean="0">
                <a:solidFill>
                  <a:schemeClr val="tx1">
                    <a:lumMod val="75000"/>
                    <a:lumOff val="25000"/>
                  </a:schemeClr>
                </a:solidFill>
              </a:defRPr>
            </a:lvl4pPr>
            <a:lvl5pPr>
              <a:lnSpc>
                <a:spcPts val="1350"/>
              </a:lnSpc>
              <a:spcBef>
                <a:spcPts val="750"/>
              </a:spcBef>
              <a:spcAft>
                <a:spcPts val="750"/>
              </a:spcAft>
              <a:defRPr lang="en-US" sz="900">
                <a:solidFill>
                  <a:schemeClr val="tx1">
                    <a:lumMod val="75000"/>
                    <a:lumOff val="25000"/>
                  </a:schemeClr>
                </a:solidFill>
              </a:defRPr>
            </a:lvl5pPr>
          </a:lstStyle>
          <a:p>
            <a:pPr marL="0" lvl="0" indent="0" rtl="0">
              <a:lnSpc>
                <a:spcPct val="150000"/>
              </a:lnSpc>
              <a:spcAft>
                <a:spcPts val="900"/>
              </a:spcAft>
              <a:buNone/>
            </a:pPr>
            <a:r>
              <a:rPr lang="zh-TW" altLang="en-US" noProof="0" dirty="0"/>
              <a:t>按一下以編輯母片文字樣式</a:t>
            </a:r>
          </a:p>
        </p:txBody>
      </p:sp>
      <p:sp>
        <p:nvSpPr>
          <p:cNvPr id="2" name="Slide Number Placeholder 5">
            <a:extLst>
              <a:ext uri="{FF2B5EF4-FFF2-40B4-BE49-F238E27FC236}">
                <a16:creationId xmlns:a16="http://schemas.microsoft.com/office/drawing/2014/main" id="{A49046D5-C137-8548-EA87-9D4C37A2BFA8}"/>
              </a:ext>
            </a:extLst>
          </p:cNvPr>
          <p:cNvSpPr>
            <a:spLocks noGrp="1"/>
          </p:cNvSpPr>
          <p:nvPr>
            <p:ph type="sldNum" sz="quarter" idx="4"/>
          </p:nvPr>
        </p:nvSpPr>
        <p:spPr>
          <a:xfrm>
            <a:off x="9438897" y="6492874"/>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F9A0E2E-19C5-413C-834F-860497B58A9F}" type="slidenum">
              <a:rPr lang="en-HK" smtClean="0"/>
              <a:t>‹#›</a:t>
            </a:fld>
            <a:endParaRPr lang="en-HK"/>
          </a:p>
        </p:txBody>
      </p:sp>
    </p:spTree>
    <p:extLst>
      <p:ext uri="{BB962C8B-B14F-4D97-AF65-F5344CB8AC3E}">
        <p14:creationId xmlns:p14="http://schemas.microsoft.com/office/powerpoint/2010/main" val="1611266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章節標題">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CC21D91C-FC89-A807-0874-3DFF3D8A7EB8}"/>
              </a:ext>
            </a:extLst>
          </p:cNvPr>
          <p:cNvSpPr>
            <a:spLocks noGrp="1"/>
          </p:cNvSpPr>
          <p:nvPr>
            <p:ph type="title"/>
          </p:nvPr>
        </p:nvSpPr>
        <p:spPr>
          <a:xfrm>
            <a:off x="310766" y="-174437"/>
            <a:ext cx="10515600" cy="1325563"/>
          </a:xfrm>
        </p:spPr>
        <p:txBody>
          <a:bodyPr vert="horz" lIns="91440" tIns="45720" rIns="91440" bIns="45720" rtlCol="0" anchor="b">
            <a:normAutofit/>
          </a:bodyPr>
          <a:lstStyle>
            <a:lvl1pPr>
              <a:defRPr lang="en-US" sz="2700" b="0" dirty="0">
                <a:solidFill>
                  <a:schemeClr val="bg1"/>
                </a:solidFill>
                <a:latin typeface="Microsoft JhengHei UI" panose="020B0604030504040204" pitchFamily="34" charset="-120"/>
                <a:ea typeface="Microsoft JhengHei UI" panose="020B0604030504040204" pitchFamily="34" charset="-120"/>
                <a:cs typeface="Arial" panose="020B0604020202020204" pitchFamily="34" charset="0"/>
              </a:defRPr>
            </a:lvl1pPr>
          </a:lstStyle>
          <a:p>
            <a:pPr marL="0" lvl="0" indent="0" rtl="0">
              <a:lnSpc>
                <a:spcPct val="90000"/>
              </a:lnSpc>
              <a:spcBef>
                <a:spcPct val="30000"/>
              </a:spcBef>
              <a:buFont typeface="Arial" panose="020B0604020202020204" pitchFamily="34" charset="0"/>
            </a:pPr>
            <a:r>
              <a:rPr lang="zh-TW" altLang="en-US" noProof="0" dirty="0"/>
              <a:t>按一下以編輯母片標題樣式</a:t>
            </a:r>
          </a:p>
        </p:txBody>
      </p:sp>
      <p:grpSp>
        <p:nvGrpSpPr>
          <p:cNvPr id="4" name="Group 3">
            <a:extLst>
              <a:ext uri="{FF2B5EF4-FFF2-40B4-BE49-F238E27FC236}">
                <a16:creationId xmlns:a16="http://schemas.microsoft.com/office/drawing/2014/main" id="{7B582CFE-ACEC-DB06-8D83-B3084C2A1966}"/>
              </a:ext>
            </a:extLst>
          </p:cNvPr>
          <p:cNvGrpSpPr/>
          <p:nvPr userDrawn="1"/>
        </p:nvGrpSpPr>
        <p:grpSpPr>
          <a:xfrm>
            <a:off x="376668" y="5941706"/>
            <a:ext cx="2933052" cy="825678"/>
            <a:chOff x="232945" y="6030576"/>
            <a:chExt cx="2933052" cy="825678"/>
          </a:xfrm>
        </p:grpSpPr>
        <p:grpSp>
          <p:nvGrpSpPr>
            <p:cNvPr id="5" name="群組 8">
              <a:extLst>
                <a:ext uri="{FF2B5EF4-FFF2-40B4-BE49-F238E27FC236}">
                  <a16:creationId xmlns:a16="http://schemas.microsoft.com/office/drawing/2014/main" id="{4208D0AD-A209-45F1-2FFC-2F0EE961B7C8}"/>
                </a:ext>
              </a:extLst>
            </p:cNvPr>
            <p:cNvGrpSpPr/>
            <p:nvPr/>
          </p:nvGrpSpPr>
          <p:grpSpPr>
            <a:xfrm>
              <a:off x="232945" y="6215575"/>
              <a:ext cx="1005030" cy="479158"/>
              <a:chOff x="4704902" y="5734050"/>
              <a:chExt cx="1857862" cy="885754"/>
            </a:xfrm>
          </p:grpSpPr>
          <p:pic>
            <p:nvPicPr>
              <p:cNvPr id="7" name="圖片 9" descr="一張含有 文字 的圖片&#10;&#10;自動產生的描述">
                <a:extLst>
                  <a:ext uri="{FF2B5EF4-FFF2-40B4-BE49-F238E27FC236}">
                    <a16:creationId xmlns:a16="http://schemas.microsoft.com/office/drawing/2014/main" id="{0C97243D-F1C9-1F0B-C1B3-D0B0E57683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4902" y="5734050"/>
                <a:ext cx="1587500" cy="876300"/>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8" name="筆跡 11">
                    <a:extLst>
                      <a:ext uri="{FF2B5EF4-FFF2-40B4-BE49-F238E27FC236}">
                        <a16:creationId xmlns:a16="http://schemas.microsoft.com/office/drawing/2014/main" id="{4945D0C5-5F89-09B6-D64B-E6E3D282A97E}"/>
                      </a:ext>
                    </a:extLst>
                  </p14:cNvPr>
                  <p14:cNvContentPartPr/>
                  <p14:nvPr/>
                </p14:nvContentPartPr>
                <p14:xfrm>
                  <a:off x="6503724" y="5792164"/>
                  <a:ext cx="360" cy="360"/>
                </p14:xfrm>
              </p:contentPart>
            </mc:Choice>
            <mc:Fallback xmlns="">
              <p:pic>
                <p:nvPicPr>
                  <p:cNvPr id="33" name="筆跡 32">
                    <a:extLst>
                      <a:ext uri="{FF2B5EF4-FFF2-40B4-BE49-F238E27FC236}">
                        <a16:creationId xmlns:a16="http://schemas.microsoft.com/office/drawing/2014/main" id="{4A0AA995-FCD4-4F45-8FE9-95F6BB2AE4B1}"/>
                      </a:ext>
                    </a:extLst>
                  </p:cNvPr>
                  <p:cNvPicPr/>
                  <p:nvPr/>
                </p:nvPicPr>
                <p:blipFill>
                  <a:blip r:embed="rId7"/>
                  <a:stretch>
                    <a:fillRect/>
                  </a:stretch>
                </p:blipFill>
                <p:spPr>
                  <a:xfrm>
                    <a:off x="6485724" y="5684164"/>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1" name="筆跡 12">
                    <a:extLst>
                      <a:ext uri="{FF2B5EF4-FFF2-40B4-BE49-F238E27FC236}">
                        <a16:creationId xmlns:a16="http://schemas.microsoft.com/office/drawing/2014/main" id="{6480E5F2-F29D-CA01-E673-319227D034E4}"/>
                      </a:ext>
                    </a:extLst>
                  </p14:cNvPr>
                  <p14:cNvContentPartPr/>
                  <p14:nvPr/>
                </p14:nvContentPartPr>
                <p14:xfrm>
                  <a:off x="6562404" y="6619444"/>
                  <a:ext cx="360" cy="360"/>
                </p14:xfrm>
              </p:contentPart>
            </mc:Choice>
            <mc:Fallback xmlns="">
              <p:pic>
                <p:nvPicPr>
                  <p:cNvPr id="34" name="筆跡 33">
                    <a:extLst>
                      <a:ext uri="{FF2B5EF4-FFF2-40B4-BE49-F238E27FC236}">
                        <a16:creationId xmlns:a16="http://schemas.microsoft.com/office/drawing/2014/main" id="{1CDC5B1D-FCD9-A441-9447-2C69340B237B}"/>
                      </a:ext>
                    </a:extLst>
                  </p:cNvPr>
                  <p:cNvPicPr/>
                  <p:nvPr/>
                </p:nvPicPr>
                <p:blipFill>
                  <a:blip r:embed="rId9"/>
                  <a:stretch>
                    <a:fillRect/>
                  </a:stretch>
                </p:blipFill>
                <p:spPr>
                  <a:xfrm>
                    <a:off x="6544404" y="6511444"/>
                    <a:ext cx="36000" cy="216000"/>
                  </a:xfrm>
                  <a:prstGeom prst="rect">
                    <a:avLst/>
                  </a:prstGeom>
                </p:spPr>
              </p:pic>
            </mc:Fallback>
          </mc:AlternateContent>
          <p:cxnSp>
            <p:nvCxnSpPr>
              <p:cNvPr id="12" name="直線接點 13">
                <a:extLst>
                  <a:ext uri="{FF2B5EF4-FFF2-40B4-BE49-F238E27FC236}">
                    <a16:creationId xmlns:a16="http://schemas.microsoft.com/office/drawing/2014/main" id="{0E1CF161-D8CE-335C-2D25-2A7602F6F384}"/>
                  </a:ext>
                </a:extLst>
              </p:cNvPr>
              <p:cNvCxnSpPr>
                <a:cxnSpLocks/>
              </p:cNvCxnSpPr>
              <p:nvPr/>
            </p:nvCxnSpPr>
            <p:spPr>
              <a:xfrm>
                <a:off x="6493785" y="5792164"/>
                <a:ext cx="0" cy="76946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pic>
          <p:nvPicPr>
            <p:cNvPr id="6" name="Picture 5" descr="A colorful sign with text&#10;&#10;Description automatically generated with medium confidence">
              <a:extLst>
                <a:ext uri="{FF2B5EF4-FFF2-40B4-BE49-F238E27FC236}">
                  <a16:creationId xmlns:a16="http://schemas.microsoft.com/office/drawing/2014/main" id="{168CF5EC-36AF-831E-453F-420E960E7B54}"/>
                </a:ext>
              </a:extLst>
            </p:cNvPr>
            <p:cNvPicPr>
              <a:picLocks noChangeAspect="1"/>
            </p:cNvPicPr>
            <p:nvPr/>
          </p:nvPicPr>
          <p:blipFill>
            <a:blip r:embed="rId10" cstate="print">
              <a:extLst>
                <a:ext uri="{28A0092B-C50C-407E-A947-70E740481C1C}">
                  <a14:useLocalDpi xmlns:a14="http://schemas.microsoft.com/office/drawing/2010/main" val="0"/>
                </a:ext>
              </a:extLst>
            </a:blip>
            <a:srcRect l="5375" b="211"/>
            <a:stretch/>
          </p:blipFill>
          <p:spPr>
            <a:xfrm>
              <a:off x="1233987" y="6030576"/>
              <a:ext cx="1932010" cy="825678"/>
            </a:xfrm>
            <a:prstGeom prst="rect">
              <a:avLst/>
            </a:prstGeom>
          </p:spPr>
        </p:pic>
      </p:grpSp>
      <p:sp>
        <p:nvSpPr>
          <p:cNvPr id="16" name="內容預留位置 3">
            <a:extLst>
              <a:ext uri="{FF2B5EF4-FFF2-40B4-BE49-F238E27FC236}">
                <a16:creationId xmlns:a16="http://schemas.microsoft.com/office/drawing/2014/main" id="{408D3BCC-C803-2858-8863-07AE84DAF182}"/>
              </a:ext>
            </a:extLst>
          </p:cNvPr>
          <p:cNvSpPr>
            <a:spLocks noGrp="1"/>
          </p:cNvSpPr>
          <p:nvPr>
            <p:ph sz="half" idx="2"/>
          </p:nvPr>
        </p:nvSpPr>
        <p:spPr>
          <a:xfrm>
            <a:off x="310766" y="1515003"/>
            <a:ext cx="9442648" cy="3978275"/>
          </a:xfrm>
        </p:spPr>
        <p:txBody>
          <a:bodyPr vert="horz" lIns="91440" tIns="45720" rIns="91440" bIns="45720" rtlCol="0">
            <a:normAutofit/>
          </a:bodyPr>
          <a:lstStyle>
            <a:lvl1pPr>
              <a:lnSpc>
                <a:spcPts val="1350"/>
              </a:lnSpc>
              <a:spcBef>
                <a:spcPts val="750"/>
              </a:spcBef>
              <a:spcAft>
                <a:spcPts val="750"/>
              </a:spcAft>
              <a:defRPr lang="en-US" sz="1800" baseline="0" smtClean="0">
                <a:solidFill>
                  <a:schemeClr val="tx1">
                    <a:lumMod val="65000"/>
                    <a:lumOff val="35000"/>
                  </a:schemeClr>
                </a:solidFill>
                <a:latin typeface="微軟正黑體" panose="020B0604030504040204" pitchFamily="34" charset="-120"/>
                <a:ea typeface="微軟正黑體" panose="020B0604030504040204" pitchFamily="34" charset="-120"/>
              </a:defRPr>
            </a:lvl1pPr>
            <a:lvl2pPr>
              <a:lnSpc>
                <a:spcPts val="1350"/>
              </a:lnSpc>
              <a:spcBef>
                <a:spcPts val="750"/>
              </a:spcBef>
              <a:spcAft>
                <a:spcPts val="750"/>
              </a:spcAft>
              <a:defRPr lang="en-US" sz="900" smtClean="0">
                <a:solidFill>
                  <a:schemeClr val="tx1">
                    <a:lumMod val="75000"/>
                    <a:lumOff val="25000"/>
                  </a:schemeClr>
                </a:solidFill>
              </a:defRPr>
            </a:lvl2pPr>
            <a:lvl3pPr>
              <a:lnSpc>
                <a:spcPts val="1350"/>
              </a:lnSpc>
              <a:spcBef>
                <a:spcPts val="750"/>
              </a:spcBef>
              <a:spcAft>
                <a:spcPts val="750"/>
              </a:spcAft>
              <a:defRPr lang="en-US" sz="900" smtClean="0">
                <a:solidFill>
                  <a:schemeClr val="tx1">
                    <a:lumMod val="75000"/>
                    <a:lumOff val="25000"/>
                  </a:schemeClr>
                </a:solidFill>
              </a:defRPr>
            </a:lvl3pPr>
            <a:lvl4pPr>
              <a:lnSpc>
                <a:spcPts val="1350"/>
              </a:lnSpc>
              <a:spcBef>
                <a:spcPts val="750"/>
              </a:spcBef>
              <a:spcAft>
                <a:spcPts val="750"/>
              </a:spcAft>
              <a:defRPr lang="en-US" sz="900" smtClean="0">
                <a:solidFill>
                  <a:schemeClr val="tx1">
                    <a:lumMod val="75000"/>
                    <a:lumOff val="25000"/>
                  </a:schemeClr>
                </a:solidFill>
              </a:defRPr>
            </a:lvl4pPr>
            <a:lvl5pPr>
              <a:lnSpc>
                <a:spcPts val="1350"/>
              </a:lnSpc>
              <a:spcBef>
                <a:spcPts val="750"/>
              </a:spcBef>
              <a:spcAft>
                <a:spcPts val="750"/>
              </a:spcAft>
              <a:defRPr lang="en-US" sz="900">
                <a:solidFill>
                  <a:schemeClr val="tx1">
                    <a:lumMod val="75000"/>
                    <a:lumOff val="25000"/>
                  </a:schemeClr>
                </a:solidFill>
              </a:defRPr>
            </a:lvl5pPr>
          </a:lstStyle>
          <a:p>
            <a:pPr marL="0" lvl="0" indent="0" rtl="0">
              <a:lnSpc>
                <a:spcPct val="150000"/>
              </a:lnSpc>
              <a:spcAft>
                <a:spcPts val="900"/>
              </a:spcAft>
              <a:buNone/>
            </a:pPr>
            <a:r>
              <a:rPr lang="zh-TW" altLang="en-US" noProof="0" dirty="0"/>
              <a:t>按一下以編輯母片文字樣式</a:t>
            </a:r>
          </a:p>
        </p:txBody>
      </p:sp>
      <p:sp>
        <p:nvSpPr>
          <p:cNvPr id="2" name="Slide Number Placeholder 5">
            <a:extLst>
              <a:ext uri="{FF2B5EF4-FFF2-40B4-BE49-F238E27FC236}">
                <a16:creationId xmlns:a16="http://schemas.microsoft.com/office/drawing/2014/main" id="{148E767F-927E-CBF1-BF43-3E39E562793E}"/>
              </a:ext>
            </a:extLst>
          </p:cNvPr>
          <p:cNvSpPr>
            <a:spLocks noGrp="1"/>
          </p:cNvSpPr>
          <p:nvPr>
            <p:ph type="sldNum" sz="quarter" idx="4"/>
          </p:nvPr>
        </p:nvSpPr>
        <p:spPr>
          <a:xfrm>
            <a:off x="9438897" y="6492874"/>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F9A0E2E-19C5-413C-834F-860497B58A9F}" type="slidenum">
              <a:rPr lang="en-HK" smtClean="0"/>
              <a:t>‹#›</a:t>
            </a:fld>
            <a:endParaRPr lang="en-HK"/>
          </a:p>
        </p:txBody>
      </p:sp>
    </p:spTree>
    <p:extLst>
      <p:ext uri="{BB962C8B-B14F-4D97-AF65-F5344CB8AC3E}">
        <p14:creationId xmlns:p14="http://schemas.microsoft.com/office/powerpoint/2010/main" val="155610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章節標題">
    <p:spTree>
      <p:nvGrpSpPr>
        <p:cNvPr id="1" name=""/>
        <p:cNvGrpSpPr/>
        <p:nvPr/>
      </p:nvGrpSpPr>
      <p:grpSpPr>
        <a:xfrm>
          <a:off x="0" y="0"/>
          <a:ext cx="0" cy="0"/>
          <a:chOff x="0" y="0"/>
          <a:chExt cx="0" cy="0"/>
        </a:xfrm>
      </p:grpSpPr>
      <p:sp>
        <p:nvSpPr>
          <p:cNvPr id="9" name="矩形 8"/>
          <p:cNvSpPr/>
          <p:nvPr userDrawn="1"/>
        </p:nvSpPr>
        <p:spPr>
          <a:xfrm>
            <a:off x="254953" y="26278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sz="1350" noProof="0" dirty="0">
              <a:latin typeface="Microsoft JhengHei UI" panose="020B0604030504040204" pitchFamily="34" charset="-120"/>
              <a:ea typeface="Microsoft JhengHei UI" panose="020B0604030504040204" pitchFamily="34" charset="-120"/>
            </a:endParaRPr>
          </a:p>
        </p:txBody>
      </p:sp>
      <p:sp>
        <p:nvSpPr>
          <p:cNvPr id="10" name="矩形 9"/>
          <p:cNvSpPr/>
          <p:nvPr userDrawn="1"/>
        </p:nvSpPr>
        <p:spPr>
          <a:xfrm>
            <a:off x="254952" y="262786"/>
            <a:ext cx="11682101" cy="2072643"/>
          </a:xfrm>
          <a:prstGeom prst="rect">
            <a:avLst/>
          </a:prstGeom>
          <a:solidFill>
            <a:srgbClr val="645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sz="1350" noProof="0" dirty="0">
              <a:latin typeface="Microsoft JhengHei UI" panose="020B0604030504040204" pitchFamily="34" charset="-120"/>
              <a:ea typeface="Microsoft JhengHei UI" panose="020B0604030504040204" pitchFamily="34" charset="-120"/>
            </a:endParaRPr>
          </a:p>
        </p:txBody>
      </p:sp>
      <p:sp>
        <p:nvSpPr>
          <p:cNvPr id="2" name="標題 1"/>
          <p:cNvSpPr>
            <a:spLocks noGrp="1"/>
          </p:cNvSpPr>
          <p:nvPr>
            <p:ph type="title"/>
          </p:nvPr>
        </p:nvSpPr>
        <p:spPr>
          <a:xfrm>
            <a:off x="516711" y="876726"/>
            <a:ext cx="10515600" cy="1325563"/>
          </a:xfrm>
        </p:spPr>
        <p:txBody>
          <a:bodyPr vert="horz" lIns="91440" tIns="45720" rIns="91440" bIns="45720" rtlCol="0" anchor="b">
            <a:normAutofit/>
          </a:bodyPr>
          <a:lstStyle>
            <a:lvl1pPr>
              <a:defRPr lang="en-US" sz="2700" b="0" dirty="0">
                <a:solidFill>
                  <a:schemeClr val="bg1"/>
                </a:solidFill>
                <a:latin typeface="Microsoft JhengHei UI" panose="020B0604030504040204" pitchFamily="34" charset="-120"/>
                <a:ea typeface="Microsoft JhengHei UI" panose="020B0604030504040204" pitchFamily="34" charset="-120"/>
                <a:cs typeface="Arial" panose="020B0604020202020204" pitchFamily="34" charset="0"/>
              </a:defRPr>
            </a:lvl1pPr>
          </a:lstStyle>
          <a:p>
            <a:pPr marL="0" lvl="0" indent="0" rtl="0">
              <a:lnSpc>
                <a:spcPct val="90000"/>
              </a:lnSpc>
              <a:spcBef>
                <a:spcPct val="30000"/>
              </a:spcBef>
              <a:buFont typeface="Arial" panose="020B0604020202020204" pitchFamily="34" charset="0"/>
            </a:pPr>
            <a:r>
              <a:rPr lang="zh-TW" altLang="en-US" noProof="0"/>
              <a:t>按一下以編輯母片標題樣式</a:t>
            </a:r>
          </a:p>
        </p:txBody>
      </p:sp>
      <p:sp>
        <p:nvSpPr>
          <p:cNvPr id="13" name="內容預留位置 3"/>
          <p:cNvSpPr>
            <a:spLocks noGrp="1"/>
          </p:cNvSpPr>
          <p:nvPr>
            <p:ph sz="half" idx="2"/>
          </p:nvPr>
        </p:nvSpPr>
        <p:spPr>
          <a:xfrm>
            <a:off x="541611" y="2560641"/>
            <a:ext cx="9442648" cy="3978275"/>
          </a:xfrm>
        </p:spPr>
        <p:txBody>
          <a:bodyPr vert="horz" lIns="91440" tIns="45720" rIns="91440" bIns="45720" rtlCol="0">
            <a:normAutofit/>
          </a:bodyPr>
          <a:lstStyle>
            <a:lvl1pPr>
              <a:lnSpc>
                <a:spcPts val="1350"/>
              </a:lnSpc>
              <a:spcBef>
                <a:spcPts val="750"/>
              </a:spcBef>
              <a:spcAft>
                <a:spcPts val="750"/>
              </a:spcAft>
              <a:defRPr lang="en-US" sz="1800" baseline="0" smtClean="0">
                <a:solidFill>
                  <a:schemeClr val="tx1">
                    <a:lumMod val="65000"/>
                    <a:lumOff val="35000"/>
                  </a:schemeClr>
                </a:solidFill>
                <a:latin typeface="微軟正黑體" panose="020B0604030504040204" pitchFamily="34" charset="-120"/>
                <a:ea typeface="微軟正黑體" panose="020B0604030504040204" pitchFamily="34" charset="-120"/>
              </a:defRPr>
            </a:lvl1pPr>
            <a:lvl2pPr>
              <a:lnSpc>
                <a:spcPts val="1350"/>
              </a:lnSpc>
              <a:spcBef>
                <a:spcPts val="750"/>
              </a:spcBef>
              <a:spcAft>
                <a:spcPts val="750"/>
              </a:spcAft>
              <a:defRPr lang="en-US" sz="900" smtClean="0">
                <a:solidFill>
                  <a:schemeClr val="tx1">
                    <a:lumMod val="75000"/>
                    <a:lumOff val="25000"/>
                  </a:schemeClr>
                </a:solidFill>
              </a:defRPr>
            </a:lvl2pPr>
            <a:lvl3pPr>
              <a:lnSpc>
                <a:spcPts val="1350"/>
              </a:lnSpc>
              <a:spcBef>
                <a:spcPts val="750"/>
              </a:spcBef>
              <a:spcAft>
                <a:spcPts val="750"/>
              </a:spcAft>
              <a:defRPr lang="en-US" sz="900" smtClean="0">
                <a:solidFill>
                  <a:schemeClr val="tx1">
                    <a:lumMod val="75000"/>
                    <a:lumOff val="25000"/>
                  </a:schemeClr>
                </a:solidFill>
              </a:defRPr>
            </a:lvl3pPr>
            <a:lvl4pPr>
              <a:lnSpc>
                <a:spcPts val="1350"/>
              </a:lnSpc>
              <a:spcBef>
                <a:spcPts val="750"/>
              </a:spcBef>
              <a:spcAft>
                <a:spcPts val="750"/>
              </a:spcAft>
              <a:defRPr lang="en-US" sz="900" smtClean="0">
                <a:solidFill>
                  <a:schemeClr val="tx1">
                    <a:lumMod val="75000"/>
                    <a:lumOff val="25000"/>
                  </a:schemeClr>
                </a:solidFill>
              </a:defRPr>
            </a:lvl4pPr>
            <a:lvl5pPr>
              <a:lnSpc>
                <a:spcPts val="1350"/>
              </a:lnSpc>
              <a:spcBef>
                <a:spcPts val="750"/>
              </a:spcBef>
              <a:spcAft>
                <a:spcPts val="750"/>
              </a:spcAft>
              <a:defRPr lang="en-US" sz="900">
                <a:solidFill>
                  <a:schemeClr val="tx1">
                    <a:lumMod val="75000"/>
                    <a:lumOff val="25000"/>
                  </a:schemeClr>
                </a:solidFill>
              </a:defRPr>
            </a:lvl5pPr>
          </a:lstStyle>
          <a:p>
            <a:pPr marL="0" lvl="0" indent="0" rtl="0">
              <a:lnSpc>
                <a:spcPct val="150000"/>
              </a:lnSpc>
              <a:spcAft>
                <a:spcPts val="900"/>
              </a:spcAft>
              <a:buNone/>
            </a:pPr>
            <a:r>
              <a:rPr lang="zh-TW" altLang="en-US" noProof="0" dirty="0"/>
              <a:t>按一下以編輯母片文字樣式</a:t>
            </a:r>
          </a:p>
        </p:txBody>
      </p:sp>
      <p:sp>
        <p:nvSpPr>
          <p:cNvPr id="3" name="Slide Number Placeholder 5">
            <a:extLst>
              <a:ext uri="{FF2B5EF4-FFF2-40B4-BE49-F238E27FC236}">
                <a16:creationId xmlns:a16="http://schemas.microsoft.com/office/drawing/2014/main" id="{78068511-AA66-53F4-D7BC-9C855D4E73CC}"/>
              </a:ext>
            </a:extLst>
          </p:cNvPr>
          <p:cNvSpPr>
            <a:spLocks noGrp="1"/>
          </p:cNvSpPr>
          <p:nvPr>
            <p:ph type="sldNum" sz="quarter" idx="4"/>
          </p:nvPr>
        </p:nvSpPr>
        <p:spPr>
          <a:xfrm>
            <a:off x="9438897" y="6492874"/>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F9A0E2E-19C5-413C-834F-860497B58A9F}" type="slidenum">
              <a:rPr lang="en-HK" smtClean="0"/>
              <a:t>‹#›</a:t>
            </a:fld>
            <a:endParaRPr lang="en-HK"/>
          </a:p>
        </p:txBody>
      </p:sp>
    </p:spTree>
    <p:extLst>
      <p:ext uri="{BB962C8B-B14F-4D97-AF65-F5344CB8AC3E}">
        <p14:creationId xmlns:p14="http://schemas.microsoft.com/office/powerpoint/2010/main" val="3637100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C2B49-6BEE-4862-EE64-D585E473BF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HK"/>
          </a:p>
        </p:txBody>
      </p:sp>
      <p:sp>
        <p:nvSpPr>
          <p:cNvPr id="3" name="Subtitle 2">
            <a:extLst>
              <a:ext uri="{FF2B5EF4-FFF2-40B4-BE49-F238E27FC236}">
                <a16:creationId xmlns:a16="http://schemas.microsoft.com/office/drawing/2014/main" id="{96618550-EF17-1F0E-DF89-49F197C414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HK"/>
          </a:p>
        </p:txBody>
      </p:sp>
      <p:sp>
        <p:nvSpPr>
          <p:cNvPr id="4" name="Date Placeholder 3">
            <a:extLst>
              <a:ext uri="{FF2B5EF4-FFF2-40B4-BE49-F238E27FC236}">
                <a16:creationId xmlns:a16="http://schemas.microsoft.com/office/drawing/2014/main" id="{3F754578-DB83-DD86-178E-79CD147E4074}"/>
              </a:ext>
            </a:extLst>
          </p:cNvPr>
          <p:cNvSpPr>
            <a:spLocks noGrp="1"/>
          </p:cNvSpPr>
          <p:nvPr>
            <p:ph type="dt" sz="half" idx="10"/>
          </p:nvPr>
        </p:nvSpPr>
        <p:spPr/>
        <p:txBody>
          <a:bodyPr/>
          <a:lstStyle/>
          <a:p>
            <a:endParaRPr lang="en-HK"/>
          </a:p>
        </p:txBody>
      </p:sp>
      <p:sp>
        <p:nvSpPr>
          <p:cNvPr id="5" name="Footer Placeholder 4">
            <a:extLst>
              <a:ext uri="{FF2B5EF4-FFF2-40B4-BE49-F238E27FC236}">
                <a16:creationId xmlns:a16="http://schemas.microsoft.com/office/drawing/2014/main" id="{DE57D817-938A-5377-6397-119EECC0905A}"/>
              </a:ext>
            </a:extLst>
          </p:cNvPr>
          <p:cNvSpPr>
            <a:spLocks noGrp="1"/>
          </p:cNvSpPr>
          <p:nvPr>
            <p:ph type="ftr" sz="quarter" idx="11"/>
          </p:nvPr>
        </p:nvSpPr>
        <p:spPr/>
        <p:txBody>
          <a:bodyPr/>
          <a:lstStyle/>
          <a:p>
            <a:endParaRPr lang="en-HK"/>
          </a:p>
        </p:txBody>
      </p:sp>
      <p:sp>
        <p:nvSpPr>
          <p:cNvPr id="6" name="Slide Number Placeholder 5">
            <a:extLst>
              <a:ext uri="{FF2B5EF4-FFF2-40B4-BE49-F238E27FC236}">
                <a16:creationId xmlns:a16="http://schemas.microsoft.com/office/drawing/2014/main" id="{743B7F07-8193-05FB-911F-9CFD1BCB9AEE}"/>
              </a:ext>
            </a:extLst>
          </p:cNvPr>
          <p:cNvSpPr>
            <a:spLocks noGrp="1"/>
          </p:cNvSpPr>
          <p:nvPr>
            <p:ph type="sldNum" sz="quarter" idx="12"/>
          </p:nvPr>
        </p:nvSpPr>
        <p:spPr/>
        <p:txBody>
          <a:bodyPr/>
          <a:lstStyle/>
          <a:p>
            <a:fld id="{AF9A0E2E-19C5-413C-834F-860497B58A9F}" type="slidenum">
              <a:rPr lang="en-HK" smtClean="0"/>
              <a:t>‹#›</a:t>
            </a:fld>
            <a:endParaRPr lang="en-HK"/>
          </a:p>
        </p:txBody>
      </p:sp>
    </p:spTree>
    <p:extLst>
      <p:ext uri="{BB962C8B-B14F-4D97-AF65-F5344CB8AC3E}">
        <p14:creationId xmlns:p14="http://schemas.microsoft.com/office/powerpoint/2010/main" val="2093169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5484C-C098-C201-5C83-0EB64FE1CCB3}"/>
              </a:ext>
            </a:extLst>
          </p:cNvPr>
          <p:cNvSpPr>
            <a:spLocks noGrp="1"/>
          </p:cNvSpPr>
          <p:nvPr>
            <p:ph type="title"/>
          </p:nvPr>
        </p:nvSpPr>
        <p:spPr/>
        <p:txBody>
          <a:bodyPr/>
          <a:lstStyle/>
          <a:p>
            <a:r>
              <a:rPr lang="en-US"/>
              <a:t>Click to edit Master title style</a:t>
            </a:r>
            <a:endParaRPr lang="en-HK"/>
          </a:p>
        </p:txBody>
      </p:sp>
      <p:sp>
        <p:nvSpPr>
          <p:cNvPr id="3" name="Content Placeholder 2">
            <a:extLst>
              <a:ext uri="{FF2B5EF4-FFF2-40B4-BE49-F238E27FC236}">
                <a16:creationId xmlns:a16="http://schemas.microsoft.com/office/drawing/2014/main" id="{8BC9F7A2-2EE7-22C8-EEB3-1A19166D44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4" name="Date Placeholder 3">
            <a:extLst>
              <a:ext uri="{FF2B5EF4-FFF2-40B4-BE49-F238E27FC236}">
                <a16:creationId xmlns:a16="http://schemas.microsoft.com/office/drawing/2014/main" id="{D7263008-CC80-EE79-0142-418C7B1FE9E0}"/>
              </a:ext>
            </a:extLst>
          </p:cNvPr>
          <p:cNvSpPr>
            <a:spLocks noGrp="1"/>
          </p:cNvSpPr>
          <p:nvPr>
            <p:ph type="dt" sz="half" idx="10"/>
          </p:nvPr>
        </p:nvSpPr>
        <p:spPr/>
        <p:txBody>
          <a:bodyPr/>
          <a:lstStyle/>
          <a:p>
            <a:endParaRPr lang="en-HK"/>
          </a:p>
        </p:txBody>
      </p:sp>
      <p:sp>
        <p:nvSpPr>
          <p:cNvPr id="5" name="Footer Placeholder 4">
            <a:extLst>
              <a:ext uri="{FF2B5EF4-FFF2-40B4-BE49-F238E27FC236}">
                <a16:creationId xmlns:a16="http://schemas.microsoft.com/office/drawing/2014/main" id="{DCABD7C5-E692-59FA-C79D-9E72279D9CC1}"/>
              </a:ext>
            </a:extLst>
          </p:cNvPr>
          <p:cNvSpPr>
            <a:spLocks noGrp="1"/>
          </p:cNvSpPr>
          <p:nvPr>
            <p:ph type="ftr" sz="quarter" idx="11"/>
          </p:nvPr>
        </p:nvSpPr>
        <p:spPr/>
        <p:txBody>
          <a:bodyPr/>
          <a:lstStyle/>
          <a:p>
            <a:endParaRPr lang="en-HK"/>
          </a:p>
        </p:txBody>
      </p:sp>
      <p:sp>
        <p:nvSpPr>
          <p:cNvPr id="6" name="Slide Number Placeholder 5">
            <a:extLst>
              <a:ext uri="{FF2B5EF4-FFF2-40B4-BE49-F238E27FC236}">
                <a16:creationId xmlns:a16="http://schemas.microsoft.com/office/drawing/2014/main" id="{98CB4F16-20E2-D442-D80D-9CDB9793B357}"/>
              </a:ext>
            </a:extLst>
          </p:cNvPr>
          <p:cNvSpPr>
            <a:spLocks noGrp="1"/>
          </p:cNvSpPr>
          <p:nvPr>
            <p:ph type="sldNum" sz="quarter" idx="12"/>
          </p:nvPr>
        </p:nvSpPr>
        <p:spPr/>
        <p:txBody>
          <a:bodyPr/>
          <a:lstStyle/>
          <a:p>
            <a:fld id="{AF9A0E2E-19C5-413C-834F-860497B58A9F}" type="slidenum">
              <a:rPr lang="en-HK" smtClean="0"/>
              <a:t>‹#›</a:t>
            </a:fld>
            <a:endParaRPr lang="en-HK"/>
          </a:p>
        </p:txBody>
      </p:sp>
    </p:spTree>
    <p:extLst>
      <p:ext uri="{BB962C8B-B14F-4D97-AF65-F5344CB8AC3E}">
        <p14:creationId xmlns:p14="http://schemas.microsoft.com/office/powerpoint/2010/main" val="1852905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159A-37E5-3C63-4EB8-B0A18004E3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HK"/>
          </a:p>
        </p:txBody>
      </p:sp>
      <p:sp>
        <p:nvSpPr>
          <p:cNvPr id="3" name="Text Placeholder 2">
            <a:extLst>
              <a:ext uri="{FF2B5EF4-FFF2-40B4-BE49-F238E27FC236}">
                <a16:creationId xmlns:a16="http://schemas.microsoft.com/office/drawing/2014/main" id="{5BA5B9F2-0437-5B80-4E11-45425A945A9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CFED8F-2805-49E0-55B2-29E6A606804D}"/>
              </a:ext>
            </a:extLst>
          </p:cNvPr>
          <p:cNvSpPr>
            <a:spLocks noGrp="1"/>
          </p:cNvSpPr>
          <p:nvPr>
            <p:ph type="dt" sz="half" idx="10"/>
          </p:nvPr>
        </p:nvSpPr>
        <p:spPr/>
        <p:txBody>
          <a:bodyPr/>
          <a:lstStyle/>
          <a:p>
            <a:endParaRPr lang="en-HK"/>
          </a:p>
        </p:txBody>
      </p:sp>
      <p:sp>
        <p:nvSpPr>
          <p:cNvPr id="5" name="Footer Placeholder 4">
            <a:extLst>
              <a:ext uri="{FF2B5EF4-FFF2-40B4-BE49-F238E27FC236}">
                <a16:creationId xmlns:a16="http://schemas.microsoft.com/office/drawing/2014/main" id="{EED80FB8-ACA8-F5AF-339A-697E38EA89F2}"/>
              </a:ext>
            </a:extLst>
          </p:cNvPr>
          <p:cNvSpPr>
            <a:spLocks noGrp="1"/>
          </p:cNvSpPr>
          <p:nvPr>
            <p:ph type="ftr" sz="quarter" idx="11"/>
          </p:nvPr>
        </p:nvSpPr>
        <p:spPr/>
        <p:txBody>
          <a:bodyPr/>
          <a:lstStyle/>
          <a:p>
            <a:endParaRPr lang="en-HK"/>
          </a:p>
        </p:txBody>
      </p:sp>
      <p:sp>
        <p:nvSpPr>
          <p:cNvPr id="6" name="Slide Number Placeholder 5">
            <a:extLst>
              <a:ext uri="{FF2B5EF4-FFF2-40B4-BE49-F238E27FC236}">
                <a16:creationId xmlns:a16="http://schemas.microsoft.com/office/drawing/2014/main" id="{95D06C94-0270-0D62-FBB7-4692887BA6F6}"/>
              </a:ext>
            </a:extLst>
          </p:cNvPr>
          <p:cNvSpPr>
            <a:spLocks noGrp="1"/>
          </p:cNvSpPr>
          <p:nvPr>
            <p:ph type="sldNum" sz="quarter" idx="12"/>
          </p:nvPr>
        </p:nvSpPr>
        <p:spPr/>
        <p:txBody>
          <a:bodyPr/>
          <a:lstStyle/>
          <a:p>
            <a:fld id="{AF9A0E2E-19C5-413C-834F-860497B58A9F}" type="slidenum">
              <a:rPr lang="en-HK" smtClean="0"/>
              <a:t>‹#›</a:t>
            </a:fld>
            <a:endParaRPr lang="en-HK"/>
          </a:p>
        </p:txBody>
      </p:sp>
    </p:spTree>
    <p:extLst>
      <p:ext uri="{BB962C8B-B14F-4D97-AF65-F5344CB8AC3E}">
        <p14:creationId xmlns:p14="http://schemas.microsoft.com/office/powerpoint/2010/main" val="3772585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3C60A-8C35-6121-E941-437641C7C01D}"/>
              </a:ext>
            </a:extLst>
          </p:cNvPr>
          <p:cNvSpPr>
            <a:spLocks noGrp="1"/>
          </p:cNvSpPr>
          <p:nvPr>
            <p:ph type="title"/>
          </p:nvPr>
        </p:nvSpPr>
        <p:spPr/>
        <p:txBody>
          <a:bodyPr/>
          <a:lstStyle/>
          <a:p>
            <a:r>
              <a:rPr lang="en-US"/>
              <a:t>Click to edit Master title style</a:t>
            </a:r>
            <a:endParaRPr lang="en-HK"/>
          </a:p>
        </p:txBody>
      </p:sp>
      <p:sp>
        <p:nvSpPr>
          <p:cNvPr id="3" name="Content Placeholder 2">
            <a:extLst>
              <a:ext uri="{FF2B5EF4-FFF2-40B4-BE49-F238E27FC236}">
                <a16:creationId xmlns:a16="http://schemas.microsoft.com/office/drawing/2014/main" id="{072C5DF6-29A7-C5DA-2C37-0DB54DBCD2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4" name="Content Placeholder 3">
            <a:extLst>
              <a:ext uri="{FF2B5EF4-FFF2-40B4-BE49-F238E27FC236}">
                <a16:creationId xmlns:a16="http://schemas.microsoft.com/office/drawing/2014/main" id="{9E8136C3-F632-B3F0-675D-AFFBF63DB6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5" name="Date Placeholder 4">
            <a:extLst>
              <a:ext uri="{FF2B5EF4-FFF2-40B4-BE49-F238E27FC236}">
                <a16:creationId xmlns:a16="http://schemas.microsoft.com/office/drawing/2014/main" id="{B887647B-990C-F9AA-A61B-59557798BBA8}"/>
              </a:ext>
            </a:extLst>
          </p:cNvPr>
          <p:cNvSpPr>
            <a:spLocks noGrp="1"/>
          </p:cNvSpPr>
          <p:nvPr>
            <p:ph type="dt" sz="half" idx="10"/>
          </p:nvPr>
        </p:nvSpPr>
        <p:spPr/>
        <p:txBody>
          <a:bodyPr/>
          <a:lstStyle/>
          <a:p>
            <a:endParaRPr lang="en-HK"/>
          </a:p>
        </p:txBody>
      </p:sp>
      <p:sp>
        <p:nvSpPr>
          <p:cNvPr id="6" name="Footer Placeholder 5">
            <a:extLst>
              <a:ext uri="{FF2B5EF4-FFF2-40B4-BE49-F238E27FC236}">
                <a16:creationId xmlns:a16="http://schemas.microsoft.com/office/drawing/2014/main" id="{9E2BC1A1-A3A2-8D0F-3718-97000B9C76B2}"/>
              </a:ext>
            </a:extLst>
          </p:cNvPr>
          <p:cNvSpPr>
            <a:spLocks noGrp="1"/>
          </p:cNvSpPr>
          <p:nvPr>
            <p:ph type="ftr" sz="quarter" idx="11"/>
          </p:nvPr>
        </p:nvSpPr>
        <p:spPr/>
        <p:txBody>
          <a:bodyPr/>
          <a:lstStyle/>
          <a:p>
            <a:endParaRPr lang="en-HK"/>
          </a:p>
        </p:txBody>
      </p:sp>
      <p:sp>
        <p:nvSpPr>
          <p:cNvPr id="7" name="Slide Number Placeholder 6">
            <a:extLst>
              <a:ext uri="{FF2B5EF4-FFF2-40B4-BE49-F238E27FC236}">
                <a16:creationId xmlns:a16="http://schemas.microsoft.com/office/drawing/2014/main" id="{28E7D437-737D-A113-D970-46EDD3F5A083}"/>
              </a:ext>
            </a:extLst>
          </p:cNvPr>
          <p:cNvSpPr>
            <a:spLocks noGrp="1"/>
          </p:cNvSpPr>
          <p:nvPr>
            <p:ph type="sldNum" sz="quarter" idx="12"/>
          </p:nvPr>
        </p:nvSpPr>
        <p:spPr/>
        <p:txBody>
          <a:bodyPr/>
          <a:lstStyle/>
          <a:p>
            <a:fld id="{AF9A0E2E-19C5-413C-834F-860497B58A9F}" type="slidenum">
              <a:rPr lang="en-HK" smtClean="0"/>
              <a:t>‹#›</a:t>
            </a:fld>
            <a:endParaRPr lang="en-HK"/>
          </a:p>
        </p:txBody>
      </p:sp>
    </p:spTree>
    <p:extLst>
      <p:ext uri="{BB962C8B-B14F-4D97-AF65-F5344CB8AC3E}">
        <p14:creationId xmlns:p14="http://schemas.microsoft.com/office/powerpoint/2010/main" val="2828579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709D90-6A01-859C-6E9E-88ADB146D4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HK" dirty="0"/>
          </a:p>
        </p:txBody>
      </p:sp>
      <p:sp>
        <p:nvSpPr>
          <p:cNvPr id="3" name="Text Placeholder 2">
            <a:extLst>
              <a:ext uri="{FF2B5EF4-FFF2-40B4-BE49-F238E27FC236}">
                <a16:creationId xmlns:a16="http://schemas.microsoft.com/office/drawing/2014/main" id="{1496AE2D-2337-672C-35F3-F95FDFAD50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4" name="Date Placeholder 3">
            <a:extLst>
              <a:ext uri="{FF2B5EF4-FFF2-40B4-BE49-F238E27FC236}">
                <a16:creationId xmlns:a16="http://schemas.microsoft.com/office/drawing/2014/main" id="{B7F527EB-0227-5860-A35E-F2709EF68A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HK"/>
          </a:p>
        </p:txBody>
      </p:sp>
      <p:sp>
        <p:nvSpPr>
          <p:cNvPr id="5" name="Footer Placeholder 4">
            <a:extLst>
              <a:ext uri="{FF2B5EF4-FFF2-40B4-BE49-F238E27FC236}">
                <a16:creationId xmlns:a16="http://schemas.microsoft.com/office/drawing/2014/main" id="{261049E1-5870-84EB-646C-4FEE05AD69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HK"/>
          </a:p>
        </p:txBody>
      </p:sp>
      <p:sp>
        <p:nvSpPr>
          <p:cNvPr id="6" name="Slide Number Placeholder 5">
            <a:extLst>
              <a:ext uri="{FF2B5EF4-FFF2-40B4-BE49-F238E27FC236}">
                <a16:creationId xmlns:a16="http://schemas.microsoft.com/office/drawing/2014/main" id="{44BCF69A-991E-A6AD-DB05-195BF55FEC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F9A0E2E-19C5-413C-834F-860497B58A9F}" type="slidenum">
              <a:rPr lang="en-HK" smtClean="0"/>
              <a:t>‹#›</a:t>
            </a:fld>
            <a:endParaRPr lang="en-HK"/>
          </a:p>
        </p:txBody>
      </p:sp>
    </p:spTree>
    <p:extLst>
      <p:ext uri="{BB962C8B-B14F-4D97-AF65-F5344CB8AC3E}">
        <p14:creationId xmlns:p14="http://schemas.microsoft.com/office/powerpoint/2010/main" val="1073907896"/>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63" r:id="rId3"/>
    <p:sldLayoutId id="2147483667" r:id="rId4"/>
    <p:sldLayoutId id="2147483661" r:id="rId5"/>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5" r:id="rId17"/>
    <p:sldLayoutId id="2147483666" r:id="rId18"/>
    <p:sldLayoutId id="2147483664" r:id="rId19"/>
    <p:sldLayoutId id="2147483668"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10.png"/><Relationship Id="rId3" Type="http://schemas.openxmlformats.org/officeDocument/2006/relationships/image" Target="../media/image5.jpeg"/><Relationship Id="rId7" Type="http://schemas.openxmlformats.org/officeDocument/2006/relationships/customXml" Target="../ink/ink8.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10.png"/><Relationship Id="rId4" Type="http://schemas.openxmlformats.org/officeDocument/2006/relationships/customXml" Target="../ink/ink7.xml"/><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3.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3.xml"/><Relationship Id="rId7" Type="http://schemas.openxmlformats.org/officeDocument/2006/relationships/image" Target="../media/image14.pn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4.xml"/><Relationship Id="rId7" Type="http://schemas.openxmlformats.org/officeDocument/2006/relationships/image" Target="../media/image16.pn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9.png"/><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Layout" Target="../diagrams/layout6.xml"/><Relationship Id="rId7" Type="http://schemas.openxmlformats.org/officeDocument/2006/relationships/image" Target="../media/image20.png"/><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Layout" Target="../diagrams/layout7.xml"/><Relationship Id="rId7" Type="http://schemas.openxmlformats.org/officeDocument/2006/relationships/image" Target="../media/image22.png"/><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Layout" Target="../diagrams/layout8.xml"/><Relationship Id="rId7" Type="http://schemas.openxmlformats.org/officeDocument/2006/relationships/image" Target="../media/image24.png"/><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ifec.org.hk/"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hyperlink" Target="https://dstg.ifec.org.hk/"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3.sv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0.png"/><Relationship Id="rId4" Type="http://schemas.openxmlformats.org/officeDocument/2006/relationships/image" Target="../media/image33.svg"/></Relationships>
</file>

<file path=ppt/slides/_rels/slide4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3.svg"/><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33.svg"/></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mailto:info@ifec.org.hk"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6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dstg.ifec.org.hk/tc/pics.page"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hyperlink" Target="https://dstg.ifec.org.hk/tc/privacy-policy.page"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mailto:%20info@ifec.org.hk" TargetMode="External"/><Relationship Id="rId2" Type="http://schemas.openxmlformats.org/officeDocument/2006/relationships/image" Target="../media/image63.jpg"/><Relationship Id="rId1" Type="http://schemas.openxmlformats.org/officeDocument/2006/relationships/slideLayout" Target="../slideLayouts/slideLayout2.xml"/><Relationship Id="rId5" Type="http://schemas.openxmlformats.org/officeDocument/2006/relationships/hyperlink" Target="https://www.ifec.org.hk/web/tc/other-resources/programmes/stock-trading-guru.page" TargetMode="External"/><Relationship Id="rId4" Type="http://schemas.openxmlformats.org/officeDocument/2006/relationships/image" Target="../media/image64.png"/></Relationships>
</file>

<file path=ppt/slides/_rels/slide69.xml.rels><?xml version="1.0" encoding="UTF-8" standalone="yes"?>
<Relationships xmlns="http://schemas.openxmlformats.org/package/2006/relationships"><Relationship Id="rId3" Type="http://schemas.openxmlformats.org/officeDocument/2006/relationships/hyperlink" Target="mailto:info@ifec.org.hk" TargetMode="External"/><Relationship Id="rId2" Type="http://schemas.openxmlformats.org/officeDocument/2006/relationships/hyperlink" Target="mailto:dstg@ifec.org.hk"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hyperlink" Target="https://www.dflp4youth.com/tc/index.html"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www.ifec.org.hk/web/common/static/financial-education-hub/tc/index.html"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hyperlink" Target="mailto:hub@pob.hk" TargetMode="External"/><Relationship Id="rId4" Type="http://schemas.openxmlformats.org/officeDocument/2006/relationships/image" Target="../media/image68.jpg"/></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hyperlink" Target="https://www.ifec.org.hk/web/tc/investment/index.page"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www.ifec.org.hk/web/common/pdf/programmes/stock-trading-guru/dstg-teacher-user-guide.pdf" TargetMode="External"/><Relationship Id="rId7" Type="http://schemas.openxmlformats.org/officeDocument/2006/relationships/hyperlink" Target="mailto:info@ifec.edu.hk" TargetMode="External"/><Relationship Id="rId2" Type="http://schemas.openxmlformats.org/officeDocument/2006/relationships/hyperlink" Target="https://dstg.ifec.org.hk/" TargetMode="External"/><Relationship Id="rId1" Type="http://schemas.openxmlformats.org/officeDocument/2006/relationships/slideLayout" Target="../slideLayouts/slideLayout2.xml"/><Relationship Id="rId6" Type="http://schemas.openxmlformats.org/officeDocument/2006/relationships/hyperlink" Target="https://www.ifec.org.hk/web/common/static/financial-education-hub/tc/index.html" TargetMode="External"/><Relationship Id="rId5" Type="http://schemas.openxmlformats.org/officeDocument/2006/relationships/hyperlink" Target="https://www.ifec.org.hk/web/tc/investment/index.page" TargetMode="External"/><Relationship Id="rId4" Type="http://schemas.openxmlformats.org/officeDocument/2006/relationships/hyperlink" Target="https://www.ifec.org.hk/web/tc/other-resources/programmes/stock-trading-guru.page"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hyperlink" Target="https://dstg.ifec.org.hk/" TargetMode="External"/><Relationship Id="rId4" Type="http://schemas.openxmlformats.org/officeDocument/2006/relationships/diagramQuickStyle" Target="../diagrams/quickStyle1.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4B4A38F4-B580-6C42-9D1C-05C920DF3A78}"/>
              </a:ext>
            </a:extLst>
          </p:cNvPr>
          <p:cNvSpPr/>
          <p:nvPr/>
        </p:nvSpPr>
        <p:spPr>
          <a:xfrm>
            <a:off x="0" y="5507999"/>
            <a:ext cx="12192001" cy="1347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2" name="標題 1"/>
          <p:cNvSpPr>
            <a:spLocks noGrp="1"/>
          </p:cNvSpPr>
          <p:nvPr>
            <p:ph type="ctrTitle" idx="4294967295"/>
          </p:nvPr>
        </p:nvSpPr>
        <p:spPr>
          <a:xfrm>
            <a:off x="905042" y="1804634"/>
            <a:ext cx="7187052" cy="1792024"/>
          </a:xfrm>
        </p:spPr>
        <p:txBody>
          <a:bodyPr rtlCol="0">
            <a:normAutofit/>
          </a:bodyPr>
          <a:lstStyle/>
          <a:p>
            <a:pPr rtl="0"/>
            <a:r>
              <a:rPr lang="zh-TW" altLang="en-US" sz="3600" dirty="0">
                <a:solidFill>
                  <a:schemeClr val="bg1"/>
                </a:solidFill>
                <a:latin typeface="+mn-lt"/>
                <a:ea typeface="微軟正黑體" panose="020B0604030504040204" pitchFamily="34" charset="-120"/>
                <a:cs typeface="Arial" panose="020B0604020202020204" pitchFamily="34" charset="0"/>
              </a:rPr>
              <a:t>電子「股壇達人」 優化版</a:t>
            </a:r>
            <a:br>
              <a:rPr lang="en-HK" altLang="zh-TW" sz="3600" dirty="0">
                <a:solidFill>
                  <a:schemeClr val="bg1"/>
                </a:solidFill>
                <a:latin typeface="+mn-lt"/>
                <a:ea typeface="微軟正黑體" panose="020B0604030504040204" pitchFamily="34" charset="-120"/>
                <a:cs typeface="Arial" panose="020B0604020202020204" pitchFamily="34" charset="0"/>
              </a:rPr>
            </a:br>
            <a:br>
              <a:rPr lang="en-HK" altLang="zh-TW" sz="3600" dirty="0">
                <a:solidFill>
                  <a:schemeClr val="bg1"/>
                </a:solidFill>
                <a:latin typeface="+mn-lt"/>
                <a:ea typeface="微軟正黑體" panose="020B0604030504040204" pitchFamily="34" charset="-120"/>
                <a:cs typeface="Arial" panose="020B0604020202020204" pitchFamily="34" charset="0"/>
              </a:rPr>
            </a:br>
            <a:r>
              <a:rPr lang="en-HK" altLang="zh-TW" sz="1600" dirty="0">
                <a:solidFill>
                  <a:schemeClr val="bg1"/>
                </a:solidFill>
                <a:latin typeface="+mn-lt"/>
                <a:ea typeface="微軟正黑體" panose="020B0604030504040204" pitchFamily="34" charset="-120"/>
                <a:cs typeface="Arial" panose="020B0604020202020204" pitchFamily="34" charset="0"/>
              </a:rPr>
              <a:t>2025</a:t>
            </a:r>
            <a:r>
              <a:rPr lang="zh-TW" altLang="en-US" sz="1600" dirty="0">
                <a:solidFill>
                  <a:schemeClr val="bg1"/>
                </a:solidFill>
                <a:latin typeface="+mn-lt"/>
                <a:ea typeface="微軟正黑體" panose="020B0604030504040204" pitchFamily="34" charset="-120"/>
                <a:cs typeface="Arial" panose="020B0604020202020204" pitchFamily="34" charset="0"/>
              </a:rPr>
              <a:t>年</a:t>
            </a:r>
            <a:r>
              <a:rPr lang="en-US" altLang="zh-TW" sz="1600" dirty="0">
                <a:solidFill>
                  <a:schemeClr val="bg1"/>
                </a:solidFill>
                <a:latin typeface="+mn-lt"/>
                <a:ea typeface="微軟正黑體" panose="020B0604030504040204" pitchFamily="34" charset="-120"/>
                <a:cs typeface="Arial" panose="020B0604020202020204" pitchFamily="34" charset="0"/>
              </a:rPr>
              <a:t>11</a:t>
            </a:r>
            <a:r>
              <a:rPr lang="zh-TW" altLang="en-US" sz="1600" dirty="0">
                <a:solidFill>
                  <a:schemeClr val="bg1"/>
                </a:solidFill>
                <a:latin typeface="+mn-lt"/>
                <a:ea typeface="微軟正黑體" panose="020B0604030504040204" pitchFamily="34" charset="-120"/>
                <a:cs typeface="Arial" panose="020B0604020202020204" pitchFamily="34" charset="0"/>
              </a:rPr>
              <a:t>月</a:t>
            </a:r>
            <a:r>
              <a:rPr lang="en-HK" altLang="zh-TW" sz="1600" dirty="0">
                <a:solidFill>
                  <a:schemeClr val="bg1"/>
                </a:solidFill>
                <a:latin typeface="+mn-lt"/>
                <a:ea typeface="微軟正黑體" panose="020B0604030504040204" pitchFamily="34" charset="-120"/>
                <a:cs typeface="Arial" panose="020B0604020202020204" pitchFamily="34" charset="0"/>
              </a:rPr>
              <a:t>5</a:t>
            </a:r>
            <a:r>
              <a:rPr lang="zh-TW" altLang="en-US" sz="1600" dirty="0">
                <a:solidFill>
                  <a:schemeClr val="bg1"/>
                </a:solidFill>
                <a:latin typeface="+mn-lt"/>
                <a:ea typeface="微軟正黑體" panose="020B0604030504040204" pitchFamily="34" charset="-120"/>
                <a:cs typeface="Arial" panose="020B0604020202020204" pitchFamily="34" charset="0"/>
              </a:rPr>
              <a:t>日</a:t>
            </a:r>
          </a:p>
        </p:txBody>
      </p:sp>
      <p:grpSp>
        <p:nvGrpSpPr>
          <p:cNvPr id="14" name="Group 13">
            <a:extLst>
              <a:ext uri="{FF2B5EF4-FFF2-40B4-BE49-F238E27FC236}">
                <a16:creationId xmlns:a16="http://schemas.microsoft.com/office/drawing/2014/main" id="{8F567F73-01F8-C56F-893F-4E716B35755C}"/>
              </a:ext>
            </a:extLst>
          </p:cNvPr>
          <p:cNvGrpSpPr/>
          <p:nvPr/>
        </p:nvGrpSpPr>
        <p:grpSpPr>
          <a:xfrm>
            <a:off x="7364960" y="5617850"/>
            <a:ext cx="4640481" cy="1128969"/>
            <a:chOff x="4399337" y="5658337"/>
            <a:chExt cx="4640481" cy="1128969"/>
          </a:xfrm>
        </p:grpSpPr>
        <p:grpSp>
          <p:nvGrpSpPr>
            <p:cNvPr id="21" name="群組 20">
              <a:extLst>
                <a:ext uri="{FF2B5EF4-FFF2-40B4-BE49-F238E27FC236}">
                  <a16:creationId xmlns:a16="http://schemas.microsoft.com/office/drawing/2014/main" id="{588D49DD-23F3-6147-80EF-EE8A781EF138}"/>
                </a:ext>
              </a:extLst>
            </p:cNvPr>
            <p:cNvGrpSpPr/>
            <p:nvPr/>
          </p:nvGrpSpPr>
          <p:grpSpPr>
            <a:xfrm>
              <a:off x="4399337" y="5772809"/>
              <a:ext cx="1857862" cy="885754"/>
              <a:chOff x="4704902" y="5734050"/>
              <a:chExt cx="1857862" cy="885754"/>
            </a:xfrm>
          </p:grpSpPr>
          <p:pic>
            <p:nvPicPr>
              <p:cNvPr id="6" name="圖片 5" descr="一張含有 文字 的圖片&#10;&#10;自動產生的描述">
                <a:extLst>
                  <a:ext uri="{FF2B5EF4-FFF2-40B4-BE49-F238E27FC236}">
                    <a16:creationId xmlns:a16="http://schemas.microsoft.com/office/drawing/2014/main" id="{55AEDD88-42D6-CB4D-9C61-64CD3A1BCE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4902" y="5734050"/>
                <a:ext cx="1587500" cy="876300"/>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2" name="筆跡 11">
                    <a:extLst>
                      <a:ext uri="{FF2B5EF4-FFF2-40B4-BE49-F238E27FC236}">
                        <a16:creationId xmlns:a16="http://schemas.microsoft.com/office/drawing/2014/main" id="{F1B0CC83-F2CD-DF4B-BB31-1969EBBCC7CE}"/>
                      </a:ext>
                    </a:extLst>
                  </p14:cNvPr>
                  <p14:cNvContentPartPr/>
                  <p14:nvPr/>
                </p14:nvContentPartPr>
                <p14:xfrm>
                  <a:off x="6503724" y="5792164"/>
                  <a:ext cx="360" cy="360"/>
                </p14:xfrm>
              </p:contentPart>
            </mc:Choice>
            <mc:Fallback xmlns="">
              <p:pic>
                <p:nvPicPr>
                  <p:cNvPr id="12" name="筆跡 11">
                    <a:extLst>
                      <a:ext uri="{FF2B5EF4-FFF2-40B4-BE49-F238E27FC236}">
                        <a16:creationId xmlns:a16="http://schemas.microsoft.com/office/drawing/2014/main" id="{F1B0CC83-F2CD-DF4B-BB31-1969EBBCC7CE}"/>
                      </a:ext>
                    </a:extLst>
                  </p:cNvPr>
                  <p:cNvPicPr/>
                  <p:nvPr/>
                </p:nvPicPr>
                <p:blipFill>
                  <a:blip r:embed="rId6"/>
                  <a:stretch>
                    <a:fillRect/>
                  </a:stretch>
                </p:blipFill>
                <p:spPr>
                  <a:xfrm>
                    <a:off x="6486084" y="5684524"/>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3" name="筆跡 12">
                    <a:extLst>
                      <a:ext uri="{FF2B5EF4-FFF2-40B4-BE49-F238E27FC236}">
                        <a16:creationId xmlns:a16="http://schemas.microsoft.com/office/drawing/2014/main" id="{906B25DA-5445-F74A-8C47-C8593F2DE2C2}"/>
                      </a:ext>
                    </a:extLst>
                  </p14:cNvPr>
                  <p14:cNvContentPartPr/>
                  <p14:nvPr/>
                </p14:nvContentPartPr>
                <p14:xfrm>
                  <a:off x="6562404" y="6619444"/>
                  <a:ext cx="360" cy="360"/>
                </p14:xfrm>
              </p:contentPart>
            </mc:Choice>
            <mc:Fallback xmlns="">
              <p:pic>
                <p:nvPicPr>
                  <p:cNvPr id="13" name="筆跡 12">
                    <a:extLst>
                      <a:ext uri="{FF2B5EF4-FFF2-40B4-BE49-F238E27FC236}">
                        <a16:creationId xmlns:a16="http://schemas.microsoft.com/office/drawing/2014/main" id="{906B25DA-5445-F74A-8C47-C8593F2DE2C2}"/>
                      </a:ext>
                    </a:extLst>
                  </p:cNvPr>
                  <p:cNvPicPr/>
                  <p:nvPr/>
                </p:nvPicPr>
                <p:blipFill>
                  <a:blip r:embed="rId8"/>
                  <a:stretch>
                    <a:fillRect/>
                  </a:stretch>
                </p:blipFill>
                <p:spPr>
                  <a:xfrm>
                    <a:off x="6544764" y="6511444"/>
                    <a:ext cx="36000" cy="216000"/>
                  </a:xfrm>
                  <a:prstGeom prst="rect">
                    <a:avLst/>
                  </a:prstGeom>
                </p:spPr>
              </p:pic>
            </mc:Fallback>
          </mc:AlternateContent>
          <p:cxnSp>
            <p:nvCxnSpPr>
              <p:cNvPr id="17" name="直線接點 16">
                <a:extLst>
                  <a:ext uri="{FF2B5EF4-FFF2-40B4-BE49-F238E27FC236}">
                    <a16:creationId xmlns:a16="http://schemas.microsoft.com/office/drawing/2014/main" id="{4ED2F44B-664E-B34D-94B1-FAC9CB23D61A}"/>
                  </a:ext>
                </a:extLst>
              </p:cNvPr>
              <p:cNvCxnSpPr>
                <a:cxnSpLocks/>
              </p:cNvCxnSpPr>
              <p:nvPr/>
            </p:nvCxnSpPr>
            <p:spPr>
              <a:xfrm>
                <a:off x="6493785" y="5792164"/>
                <a:ext cx="0" cy="76946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pic>
          <p:nvPicPr>
            <p:cNvPr id="9" name="Picture 8" descr="A colorful sign with text&#10;&#10;Description automatically generated with medium confidence">
              <a:extLst>
                <a:ext uri="{FF2B5EF4-FFF2-40B4-BE49-F238E27FC236}">
                  <a16:creationId xmlns:a16="http://schemas.microsoft.com/office/drawing/2014/main" id="{5A0ECBBA-5FF8-E095-A150-5C5F624E41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53982" y="5658337"/>
              <a:ext cx="2785836" cy="1128969"/>
            </a:xfrm>
            <a:prstGeom prst="rect">
              <a:avLst/>
            </a:prstGeom>
          </p:spPr>
        </p:pic>
      </p:grpSp>
    </p:spTree>
    <p:extLst>
      <p:ext uri="{BB962C8B-B14F-4D97-AF65-F5344CB8AC3E}">
        <p14:creationId xmlns:p14="http://schemas.microsoft.com/office/powerpoint/2010/main" val="1615315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924A157-76E2-8BCD-7816-A330F0F46632}"/>
              </a:ext>
            </a:extLst>
          </p:cNvPr>
          <p:cNvSpPr>
            <a:spLocks noGrp="1"/>
          </p:cNvSpPr>
          <p:nvPr>
            <p:ph type="title"/>
          </p:nvPr>
        </p:nvSpPr>
        <p:spPr/>
        <p:txBody>
          <a:bodyPr/>
          <a:lstStyle/>
          <a:p>
            <a:endParaRPr lang="en-HK"/>
          </a:p>
        </p:txBody>
      </p:sp>
      <p:graphicFrame>
        <p:nvGraphicFramePr>
          <p:cNvPr id="5" name="Diagram 4">
            <a:extLst>
              <a:ext uri="{FF2B5EF4-FFF2-40B4-BE49-F238E27FC236}">
                <a16:creationId xmlns:a16="http://schemas.microsoft.com/office/drawing/2014/main" id="{0EBBBBE1-7C71-4379-B4A5-0AD621338BF0}"/>
              </a:ext>
            </a:extLst>
          </p:cNvPr>
          <p:cNvGraphicFramePr/>
          <p:nvPr>
            <p:extLst>
              <p:ext uri="{D42A27DB-BD31-4B8C-83A1-F6EECF244321}">
                <p14:modId xmlns:p14="http://schemas.microsoft.com/office/powerpoint/2010/main" val="2965755093"/>
              </p:ext>
            </p:extLst>
          </p:nvPr>
        </p:nvGraphicFramePr>
        <p:xfrm>
          <a:off x="131804" y="191720"/>
          <a:ext cx="11928391" cy="717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F53B460B-B8BA-DE53-76C6-76081A66C563}"/>
              </a:ext>
            </a:extLst>
          </p:cNvPr>
          <p:cNvPicPr/>
          <p:nvPr/>
        </p:nvPicPr>
        <p:blipFill rotWithShape="1">
          <a:blip r:embed="rId7"/>
          <a:srcRect l="16551" t="8535" r="17647" b="19735"/>
          <a:stretch/>
        </p:blipFill>
        <p:spPr bwMode="auto">
          <a:xfrm>
            <a:off x="2933792" y="1517283"/>
            <a:ext cx="6324414" cy="4130289"/>
          </a:xfrm>
          <a:prstGeom prst="rect">
            <a:avLst/>
          </a:prstGeom>
          <a:ln w="28575">
            <a:solidFill>
              <a:schemeClr val="tx1"/>
            </a:solidFill>
          </a:ln>
          <a:extLst>
            <a:ext uri="{53640926-AAD7-44D8-BBD7-CCE9431645EC}">
              <a14:shadowObscured xmlns:a14="http://schemas.microsoft.com/office/drawing/2010/main"/>
            </a:ext>
          </a:extLst>
        </p:spPr>
      </p:pic>
      <p:sp>
        <p:nvSpPr>
          <p:cNvPr id="2" name="Slide Number Placeholder 1">
            <a:extLst>
              <a:ext uri="{FF2B5EF4-FFF2-40B4-BE49-F238E27FC236}">
                <a16:creationId xmlns:a16="http://schemas.microsoft.com/office/drawing/2014/main" id="{0603FFD8-5E12-864E-2585-04C2757DE7CC}"/>
              </a:ext>
            </a:extLst>
          </p:cNvPr>
          <p:cNvSpPr>
            <a:spLocks noGrp="1"/>
          </p:cNvSpPr>
          <p:nvPr>
            <p:ph type="sldNum" sz="quarter" idx="4"/>
          </p:nvPr>
        </p:nvSpPr>
        <p:spPr/>
        <p:txBody>
          <a:bodyPr/>
          <a:lstStyle/>
          <a:p>
            <a:fld id="{AF9A0E2E-19C5-413C-834F-860497B58A9F}" type="slidenum">
              <a:rPr lang="en-HK" smtClean="0"/>
              <a:t>10</a:t>
            </a:fld>
            <a:endParaRPr lang="en-HK"/>
          </a:p>
        </p:txBody>
      </p:sp>
    </p:spTree>
    <p:extLst>
      <p:ext uri="{BB962C8B-B14F-4D97-AF65-F5344CB8AC3E}">
        <p14:creationId xmlns:p14="http://schemas.microsoft.com/office/powerpoint/2010/main" val="2476615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924A157-76E2-8BCD-7816-A330F0F46632}"/>
              </a:ext>
            </a:extLst>
          </p:cNvPr>
          <p:cNvSpPr>
            <a:spLocks noGrp="1"/>
          </p:cNvSpPr>
          <p:nvPr>
            <p:ph type="title"/>
          </p:nvPr>
        </p:nvSpPr>
        <p:spPr/>
        <p:txBody>
          <a:bodyPr/>
          <a:lstStyle/>
          <a:p>
            <a:endParaRPr lang="en-HK" dirty="0"/>
          </a:p>
        </p:txBody>
      </p:sp>
      <p:graphicFrame>
        <p:nvGraphicFramePr>
          <p:cNvPr id="5" name="Diagram 4">
            <a:extLst>
              <a:ext uri="{FF2B5EF4-FFF2-40B4-BE49-F238E27FC236}">
                <a16:creationId xmlns:a16="http://schemas.microsoft.com/office/drawing/2014/main" id="{0EBBBBE1-7C71-4379-B4A5-0AD621338BF0}"/>
              </a:ext>
            </a:extLst>
          </p:cNvPr>
          <p:cNvGraphicFramePr/>
          <p:nvPr>
            <p:extLst>
              <p:ext uri="{D42A27DB-BD31-4B8C-83A1-F6EECF244321}">
                <p14:modId xmlns:p14="http://schemas.microsoft.com/office/powerpoint/2010/main" val="3516898881"/>
              </p:ext>
            </p:extLst>
          </p:nvPr>
        </p:nvGraphicFramePr>
        <p:xfrm>
          <a:off x="131804" y="191720"/>
          <a:ext cx="11928391" cy="717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6312A5AD-1146-8E86-242C-A7CE6E4BAE4B}"/>
              </a:ext>
            </a:extLst>
          </p:cNvPr>
          <p:cNvPicPr>
            <a:picLocks noChangeAspect="1"/>
          </p:cNvPicPr>
          <p:nvPr/>
        </p:nvPicPr>
        <p:blipFill>
          <a:blip r:embed="rId7"/>
          <a:srcRect b="9912"/>
          <a:stretch/>
        </p:blipFill>
        <p:spPr>
          <a:xfrm>
            <a:off x="208006" y="1399401"/>
            <a:ext cx="6386120" cy="3235956"/>
          </a:xfrm>
          <a:prstGeom prst="rect">
            <a:avLst/>
          </a:prstGeom>
          <a:ln w="28575">
            <a:solidFill>
              <a:schemeClr val="tx1"/>
            </a:solidFill>
          </a:ln>
        </p:spPr>
      </p:pic>
      <p:pic>
        <p:nvPicPr>
          <p:cNvPr id="6" name="Picture 5">
            <a:extLst>
              <a:ext uri="{FF2B5EF4-FFF2-40B4-BE49-F238E27FC236}">
                <a16:creationId xmlns:a16="http://schemas.microsoft.com/office/drawing/2014/main" id="{4BD74AF7-5016-569E-81DC-735374ED2FBB}"/>
              </a:ext>
            </a:extLst>
          </p:cNvPr>
          <p:cNvPicPr>
            <a:picLocks noChangeAspect="1"/>
          </p:cNvPicPr>
          <p:nvPr/>
        </p:nvPicPr>
        <p:blipFill>
          <a:blip r:embed="rId8"/>
          <a:stretch>
            <a:fillRect/>
          </a:stretch>
        </p:blipFill>
        <p:spPr>
          <a:xfrm>
            <a:off x="5829299" y="2946612"/>
            <a:ext cx="6154695" cy="3191809"/>
          </a:xfrm>
          <a:prstGeom prst="rect">
            <a:avLst/>
          </a:prstGeom>
          <a:ln w="28575">
            <a:solidFill>
              <a:schemeClr val="tx1"/>
            </a:solidFill>
          </a:ln>
        </p:spPr>
      </p:pic>
      <p:sp>
        <p:nvSpPr>
          <p:cNvPr id="3" name="Slide Number Placeholder 2">
            <a:extLst>
              <a:ext uri="{FF2B5EF4-FFF2-40B4-BE49-F238E27FC236}">
                <a16:creationId xmlns:a16="http://schemas.microsoft.com/office/drawing/2014/main" id="{1E946FBC-26DB-5B51-4815-D38C81B4EA95}"/>
              </a:ext>
            </a:extLst>
          </p:cNvPr>
          <p:cNvSpPr>
            <a:spLocks noGrp="1"/>
          </p:cNvSpPr>
          <p:nvPr>
            <p:ph type="sldNum" sz="quarter" idx="4"/>
          </p:nvPr>
        </p:nvSpPr>
        <p:spPr/>
        <p:txBody>
          <a:bodyPr/>
          <a:lstStyle/>
          <a:p>
            <a:fld id="{AF9A0E2E-19C5-413C-834F-860497B58A9F}" type="slidenum">
              <a:rPr lang="en-HK" smtClean="0"/>
              <a:t>11</a:t>
            </a:fld>
            <a:endParaRPr lang="en-HK"/>
          </a:p>
        </p:txBody>
      </p:sp>
    </p:spTree>
    <p:extLst>
      <p:ext uri="{BB962C8B-B14F-4D97-AF65-F5344CB8AC3E}">
        <p14:creationId xmlns:p14="http://schemas.microsoft.com/office/powerpoint/2010/main" val="3542444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924A157-76E2-8BCD-7816-A330F0F46632}"/>
              </a:ext>
            </a:extLst>
          </p:cNvPr>
          <p:cNvSpPr>
            <a:spLocks noGrp="1"/>
          </p:cNvSpPr>
          <p:nvPr>
            <p:ph type="title"/>
          </p:nvPr>
        </p:nvSpPr>
        <p:spPr/>
        <p:txBody>
          <a:bodyPr/>
          <a:lstStyle/>
          <a:p>
            <a:endParaRPr lang="en-HK" dirty="0"/>
          </a:p>
        </p:txBody>
      </p:sp>
      <p:graphicFrame>
        <p:nvGraphicFramePr>
          <p:cNvPr id="5" name="Diagram 4">
            <a:extLst>
              <a:ext uri="{FF2B5EF4-FFF2-40B4-BE49-F238E27FC236}">
                <a16:creationId xmlns:a16="http://schemas.microsoft.com/office/drawing/2014/main" id="{0EBBBBE1-7C71-4379-B4A5-0AD621338BF0}"/>
              </a:ext>
            </a:extLst>
          </p:cNvPr>
          <p:cNvGraphicFramePr/>
          <p:nvPr/>
        </p:nvGraphicFramePr>
        <p:xfrm>
          <a:off x="131804" y="191720"/>
          <a:ext cx="11928391" cy="717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68EE7B2F-569A-C46E-D2B4-383AE205BECA}"/>
              </a:ext>
            </a:extLst>
          </p:cNvPr>
          <p:cNvSpPr>
            <a:spLocks noGrp="1"/>
          </p:cNvSpPr>
          <p:nvPr>
            <p:ph type="sldNum" sz="quarter" idx="4"/>
          </p:nvPr>
        </p:nvSpPr>
        <p:spPr/>
        <p:txBody>
          <a:bodyPr/>
          <a:lstStyle/>
          <a:p>
            <a:fld id="{AF9A0E2E-19C5-413C-834F-860497B58A9F}" type="slidenum">
              <a:rPr lang="en-HK" smtClean="0"/>
              <a:t>12</a:t>
            </a:fld>
            <a:endParaRPr lang="en-HK"/>
          </a:p>
        </p:txBody>
      </p:sp>
      <p:pic>
        <p:nvPicPr>
          <p:cNvPr id="7" name="Picture 6">
            <a:extLst>
              <a:ext uri="{FF2B5EF4-FFF2-40B4-BE49-F238E27FC236}">
                <a16:creationId xmlns:a16="http://schemas.microsoft.com/office/drawing/2014/main" id="{C25E84BE-22E1-601C-939C-BF51A670EC08}"/>
              </a:ext>
            </a:extLst>
          </p:cNvPr>
          <p:cNvPicPr>
            <a:picLocks noChangeAspect="1"/>
          </p:cNvPicPr>
          <p:nvPr/>
        </p:nvPicPr>
        <p:blipFill>
          <a:blip r:embed="rId7"/>
          <a:srcRect r="15962" b="15339"/>
          <a:stretch/>
        </p:blipFill>
        <p:spPr>
          <a:xfrm>
            <a:off x="246055" y="1151126"/>
            <a:ext cx="6060192" cy="3161340"/>
          </a:xfrm>
          <a:prstGeom prst="rect">
            <a:avLst/>
          </a:prstGeom>
          <a:ln w="28575">
            <a:solidFill>
              <a:schemeClr val="tx1"/>
            </a:solidFill>
          </a:ln>
        </p:spPr>
      </p:pic>
      <p:grpSp>
        <p:nvGrpSpPr>
          <p:cNvPr id="6" name="Group 5">
            <a:extLst>
              <a:ext uri="{FF2B5EF4-FFF2-40B4-BE49-F238E27FC236}">
                <a16:creationId xmlns:a16="http://schemas.microsoft.com/office/drawing/2014/main" id="{562D64D2-C143-A330-13D9-BA7C99BE9F01}"/>
              </a:ext>
            </a:extLst>
          </p:cNvPr>
          <p:cNvGrpSpPr/>
          <p:nvPr/>
        </p:nvGrpSpPr>
        <p:grpSpPr>
          <a:xfrm>
            <a:off x="5164450" y="3567651"/>
            <a:ext cx="6803713" cy="2925223"/>
            <a:chOff x="5164450" y="3567651"/>
            <a:chExt cx="6803713" cy="2925223"/>
          </a:xfrm>
        </p:grpSpPr>
        <p:pic>
          <p:nvPicPr>
            <p:cNvPr id="8" name="Picture 7">
              <a:extLst>
                <a:ext uri="{FF2B5EF4-FFF2-40B4-BE49-F238E27FC236}">
                  <a16:creationId xmlns:a16="http://schemas.microsoft.com/office/drawing/2014/main" id="{525DFF36-5B22-2EE8-6CDD-2BEB272860D6}"/>
                </a:ext>
              </a:extLst>
            </p:cNvPr>
            <p:cNvPicPr>
              <a:picLocks noChangeAspect="1"/>
            </p:cNvPicPr>
            <p:nvPr/>
          </p:nvPicPr>
          <p:blipFill>
            <a:blip r:embed="rId8"/>
            <a:srcRect b="18379"/>
            <a:stretch/>
          </p:blipFill>
          <p:spPr>
            <a:xfrm>
              <a:off x="5164450" y="3567651"/>
              <a:ext cx="6803713" cy="2925223"/>
            </a:xfrm>
            <a:prstGeom prst="rect">
              <a:avLst/>
            </a:prstGeom>
            <a:ln w="28575">
              <a:solidFill>
                <a:schemeClr val="tx1"/>
              </a:solidFill>
            </a:ln>
          </p:spPr>
        </p:pic>
        <p:pic>
          <p:nvPicPr>
            <p:cNvPr id="4" name="Picture 3">
              <a:extLst>
                <a:ext uri="{FF2B5EF4-FFF2-40B4-BE49-F238E27FC236}">
                  <a16:creationId xmlns:a16="http://schemas.microsoft.com/office/drawing/2014/main" id="{B6839EAF-DDCC-CA6F-4141-3510A2D9032D}"/>
                </a:ext>
              </a:extLst>
            </p:cNvPr>
            <p:cNvPicPr>
              <a:picLocks noChangeAspect="1"/>
            </p:cNvPicPr>
            <p:nvPr/>
          </p:nvPicPr>
          <p:blipFill>
            <a:blip r:embed="rId9"/>
            <a:stretch>
              <a:fillRect/>
            </a:stretch>
          </p:blipFill>
          <p:spPr>
            <a:xfrm>
              <a:off x="5492350" y="3580244"/>
              <a:ext cx="84537" cy="110265"/>
            </a:xfrm>
            <a:prstGeom prst="rect">
              <a:avLst/>
            </a:prstGeom>
          </p:spPr>
        </p:pic>
      </p:grpSp>
    </p:spTree>
    <p:extLst>
      <p:ext uri="{BB962C8B-B14F-4D97-AF65-F5344CB8AC3E}">
        <p14:creationId xmlns:p14="http://schemas.microsoft.com/office/powerpoint/2010/main" val="3676433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924A157-76E2-8BCD-7816-A330F0F46632}"/>
              </a:ext>
            </a:extLst>
          </p:cNvPr>
          <p:cNvSpPr>
            <a:spLocks noGrp="1"/>
          </p:cNvSpPr>
          <p:nvPr>
            <p:ph type="title"/>
          </p:nvPr>
        </p:nvSpPr>
        <p:spPr/>
        <p:txBody>
          <a:bodyPr/>
          <a:lstStyle/>
          <a:p>
            <a:endParaRPr lang="en-HK" dirty="0"/>
          </a:p>
        </p:txBody>
      </p:sp>
      <p:graphicFrame>
        <p:nvGraphicFramePr>
          <p:cNvPr id="5" name="Diagram 4">
            <a:extLst>
              <a:ext uri="{FF2B5EF4-FFF2-40B4-BE49-F238E27FC236}">
                <a16:creationId xmlns:a16="http://schemas.microsoft.com/office/drawing/2014/main" id="{0EBBBBE1-7C71-4379-B4A5-0AD621338BF0}"/>
              </a:ext>
            </a:extLst>
          </p:cNvPr>
          <p:cNvGraphicFramePr/>
          <p:nvPr>
            <p:extLst>
              <p:ext uri="{D42A27DB-BD31-4B8C-83A1-F6EECF244321}">
                <p14:modId xmlns:p14="http://schemas.microsoft.com/office/powerpoint/2010/main" val="4078575881"/>
              </p:ext>
            </p:extLst>
          </p:nvPr>
        </p:nvGraphicFramePr>
        <p:xfrm>
          <a:off x="131804" y="191720"/>
          <a:ext cx="11928391" cy="717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51">
            <a:extLst>
              <a:ext uri="{FF2B5EF4-FFF2-40B4-BE49-F238E27FC236}">
                <a16:creationId xmlns:a16="http://schemas.microsoft.com/office/drawing/2014/main" id="{A3B839B1-AE46-7123-98AB-3DAE2FA7581D}"/>
              </a:ext>
            </a:extLst>
          </p:cNvPr>
          <p:cNvPicPr>
            <a:picLocks noChangeAspect="1"/>
          </p:cNvPicPr>
          <p:nvPr/>
        </p:nvPicPr>
        <p:blipFill rotWithShape="1">
          <a:blip r:embed="rId7"/>
          <a:srcRect l="3404" r="6216"/>
          <a:stretch/>
        </p:blipFill>
        <p:spPr>
          <a:xfrm>
            <a:off x="3200847" y="1496829"/>
            <a:ext cx="5790305" cy="3864342"/>
          </a:xfrm>
          <a:prstGeom prst="rect">
            <a:avLst/>
          </a:prstGeom>
          <a:ln w="28575">
            <a:solidFill>
              <a:schemeClr val="tx1"/>
            </a:solidFill>
          </a:ln>
        </p:spPr>
      </p:pic>
      <p:sp>
        <p:nvSpPr>
          <p:cNvPr id="2" name="Slide Number Placeholder 1">
            <a:extLst>
              <a:ext uri="{FF2B5EF4-FFF2-40B4-BE49-F238E27FC236}">
                <a16:creationId xmlns:a16="http://schemas.microsoft.com/office/drawing/2014/main" id="{D450E4BF-E4F5-6EA4-9A5E-2D50828ACB99}"/>
              </a:ext>
            </a:extLst>
          </p:cNvPr>
          <p:cNvSpPr>
            <a:spLocks noGrp="1"/>
          </p:cNvSpPr>
          <p:nvPr>
            <p:ph type="sldNum" sz="quarter" idx="4"/>
          </p:nvPr>
        </p:nvSpPr>
        <p:spPr/>
        <p:txBody>
          <a:bodyPr/>
          <a:lstStyle/>
          <a:p>
            <a:fld id="{AF9A0E2E-19C5-413C-834F-860497B58A9F}" type="slidenum">
              <a:rPr lang="en-HK" smtClean="0"/>
              <a:t>13</a:t>
            </a:fld>
            <a:endParaRPr lang="en-HK"/>
          </a:p>
        </p:txBody>
      </p:sp>
    </p:spTree>
    <p:extLst>
      <p:ext uri="{BB962C8B-B14F-4D97-AF65-F5344CB8AC3E}">
        <p14:creationId xmlns:p14="http://schemas.microsoft.com/office/powerpoint/2010/main" val="2048733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924A157-76E2-8BCD-7816-A330F0F46632}"/>
              </a:ext>
            </a:extLst>
          </p:cNvPr>
          <p:cNvSpPr>
            <a:spLocks noGrp="1"/>
          </p:cNvSpPr>
          <p:nvPr>
            <p:ph type="title"/>
          </p:nvPr>
        </p:nvSpPr>
        <p:spPr/>
        <p:txBody>
          <a:bodyPr/>
          <a:lstStyle/>
          <a:p>
            <a:endParaRPr lang="en-HK" dirty="0"/>
          </a:p>
        </p:txBody>
      </p:sp>
      <p:graphicFrame>
        <p:nvGraphicFramePr>
          <p:cNvPr id="5" name="Diagram 4">
            <a:extLst>
              <a:ext uri="{FF2B5EF4-FFF2-40B4-BE49-F238E27FC236}">
                <a16:creationId xmlns:a16="http://schemas.microsoft.com/office/drawing/2014/main" id="{0EBBBBE1-7C71-4379-B4A5-0AD621338BF0}"/>
              </a:ext>
            </a:extLst>
          </p:cNvPr>
          <p:cNvGraphicFramePr/>
          <p:nvPr>
            <p:extLst>
              <p:ext uri="{D42A27DB-BD31-4B8C-83A1-F6EECF244321}">
                <p14:modId xmlns:p14="http://schemas.microsoft.com/office/powerpoint/2010/main" val="153079759"/>
              </p:ext>
            </p:extLst>
          </p:nvPr>
        </p:nvGraphicFramePr>
        <p:xfrm>
          <a:off x="131804" y="191720"/>
          <a:ext cx="11928391" cy="717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B892DFD3-7FBD-9AC0-85C5-D909B084AD58}"/>
              </a:ext>
            </a:extLst>
          </p:cNvPr>
          <p:cNvPicPr>
            <a:picLocks noChangeAspect="1"/>
          </p:cNvPicPr>
          <p:nvPr/>
        </p:nvPicPr>
        <p:blipFill>
          <a:blip r:embed="rId7"/>
          <a:stretch>
            <a:fillRect/>
          </a:stretch>
        </p:blipFill>
        <p:spPr>
          <a:xfrm>
            <a:off x="1051309" y="1030183"/>
            <a:ext cx="7397995" cy="2526477"/>
          </a:xfrm>
          <a:prstGeom prst="rect">
            <a:avLst/>
          </a:prstGeom>
          <a:ln w="28575">
            <a:solidFill>
              <a:schemeClr val="tx1"/>
            </a:solidFill>
          </a:ln>
        </p:spPr>
      </p:pic>
      <p:pic>
        <p:nvPicPr>
          <p:cNvPr id="4" name="Picture 3">
            <a:extLst>
              <a:ext uri="{FF2B5EF4-FFF2-40B4-BE49-F238E27FC236}">
                <a16:creationId xmlns:a16="http://schemas.microsoft.com/office/drawing/2014/main" id="{C3A727E8-473E-9A2C-2A10-E25C467BB90D}"/>
              </a:ext>
            </a:extLst>
          </p:cNvPr>
          <p:cNvPicPr>
            <a:picLocks noChangeAspect="1"/>
          </p:cNvPicPr>
          <p:nvPr/>
        </p:nvPicPr>
        <p:blipFill>
          <a:blip r:embed="rId8"/>
          <a:srcRect b="7872"/>
          <a:stretch/>
        </p:blipFill>
        <p:spPr>
          <a:xfrm>
            <a:off x="3281210" y="3677603"/>
            <a:ext cx="8214521" cy="2880916"/>
          </a:xfrm>
          <a:prstGeom prst="rect">
            <a:avLst/>
          </a:prstGeom>
          <a:ln w="28575">
            <a:solidFill>
              <a:schemeClr val="tx1"/>
            </a:solidFill>
          </a:ln>
        </p:spPr>
      </p:pic>
      <p:sp>
        <p:nvSpPr>
          <p:cNvPr id="3" name="Slide Number Placeholder 2">
            <a:extLst>
              <a:ext uri="{FF2B5EF4-FFF2-40B4-BE49-F238E27FC236}">
                <a16:creationId xmlns:a16="http://schemas.microsoft.com/office/drawing/2014/main" id="{F238FEB0-C615-2080-0392-7C6EC937669D}"/>
              </a:ext>
            </a:extLst>
          </p:cNvPr>
          <p:cNvSpPr>
            <a:spLocks noGrp="1"/>
          </p:cNvSpPr>
          <p:nvPr>
            <p:ph type="sldNum" sz="quarter" idx="4"/>
          </p:nvPr>
        </p:nvSpPr>
        <p:spPr/>
        <p:txBody>
          <a:bodyPr/>
          <a:lstStyle/>
          <a:p>
            <a:fld id="{AF9A0E2E-19C5-413C-834F-860497B58A9F}" type="slidenum">
              <a:rPr lang="en-HK" smtClean="0"/>
              <a:t>14</a:t>
            </a:fld>
            <a:endParaRPr lang="en-HK"/>
          </a:p>
        </p:txBody>
      </p:sp>
    </p:spTree>
    <p:extLst>
      <p:ext uri="{BB962C8B-B14F-4D97-AF65-F5344CB8AC3E}">
        <p14:creationId xmlns:p14="http://schemas.microsoft.com/office/powerpoint/2010/main" val="2914549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924A157-76E2-8BCD-7816-A330F0F46632}"/>
              </a:ext>
            </a:extLst>
          </p:cNvPr>
          <p:cNvSpPr>
            <a:spLocks noGrp="1"/>
          </p:cNvSpPr>
          <p:nvPr>
            <p:ph type="title"/>
          </p:nvPr>
        </p:nvSpPr>
        <p:spPr/>
        <p:txBody>
          <a:bodyPr/>
          <a:lstStyle/>
          <a:p>
            <a:endParaRPr lang="en-HK" dirty="0"/>
          </a:p>
        </p:txBody>
      </p:sp>
      <p:graphicFrame>
        <p:nvGraphicFramePr>
          <p:cNvPr id="5" name="Diagram 4">
            <a:extLst>
              <a:ext uri="{FF2B5EF4-FFF2-40B4-BE49-F238E27FC236}">
                <a16:creationId xmlns:a16="http://schemas.microsoft.com/office/drawing/2014/main" id="{0EBBBBE1-7C71-4379-B4A5-0AD621338BF0}"/>
              </a:ext>
            </a:extLst>
          </p:cNvPr>
          <p:cNvGraphicFramePr/>
          <p:nvPr>
            <p:extLst>
              <p:ext uri="{D42A27DB-BD31-4B8C-83A1-F6EECF244321}">
                <p14:modId xmlns:p14="http://schemas.microsoft.com/office/powerpoint/2010/main" val="1521175053"/>
              </p:ext>
            </p:extLst>
          </p:nvPr>
        </p:nvGraphicFramePr>
        <p:xfrm>
          <a:off x="131804" y="191720"/>
          <a:ext cx="11928391" cy="717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65A7FE28-79FE-55A6-0224-CAB98EEC680F}"/>
              </a:ext>
            </a:extLst>
          </p:cNvPr>
          <p:cNvPicPr>
            <a:picLocks noChangeAspect="1"/>
          </p:cNvPicPr>
          <p:nvPr/>
        </p:nvPicPr>
        <p:blipFill>
          <a:blip r:embed="rId7"/>
          <a:stretch>
            <a:fillRect/>
          </a:stretch>
        </p:blipFill>
        <p:spPr>
          <a:xfrm>
            <a:off x="398997" y="1275397"/>
            <a:ext cx="5623308" cy="2850218"/>
          </a:xfrm>
          <a:prstGeom prst="rect">
            <a:avLst/>
          </a:prstGeom>
          <a:ln w="28575">
            <a:solidFill>
              <a:schemeClr val="tx1"/>
            </a:solidFill>
          </a:ln>
        </p:spPr>
      </p:pic>
      <p:pic>
        <p:nvPicPr>
          <p:cNvPr id="6" name="Picture 5">
            <a:extLst>
              <a:ext uri="{FF2B5EF4-FFF2-40B4-BE49-F238E27FC236}">
                <a16:creationId xmlns:a16="http://schemas.microsoft.com/office/drawing/2014/main" id="{70B9679E-BA6E-296F-4667-470C673196DC}"/>
              </a:ext>
            </a:extLst>
          </p:cNvPr>
          <p:cNvPicPr/>
          <p:nvPr/>
        </p:nvPicPr>
        <p:blipFill rotWithShape="1">
          <a:blip r:embed="rId8"/>
          <a:srcRect l="16620" t="8535" r="20975" b="13377"/>
          <a:stretch/>
        </p:blipFill>
        <p:spPr bwMode="auto">
          <a:xfrm>
            <a:off x="5037220" y="2049444"/>
            <a:ext cx="5959643" cy="4400883"/>
          </a:xfrm>
          <a:prstGeom prst="rect">
            <a:avLst/>
          </a:prstGeom>
          <a:ln w="28575">
            <a:solidFill>
              <a:schemeClr val="tx1"/>
            </a:solidFill>
          </a:ln>
          <a:extLst>
            <a:ext uri="{53640926-AAD7-44D8-BBD7-CCE9431645EC}">
              <a14:shadowObscured xmlns:a14="http://schemas.microsoft.com/office/drawing/2010/main"/>
            </a:ext>
          </a:extLst>
        </p:spPr>
      </p:pic>
      <p:sp>
        <p:nvSpPr>
          <p:cNvPr id="2" name="Slide Number Placeholder 1">
            <a:extLst>
              <a:ext uri="{FF2B5EF4-FFF2-40B4-BE49-F238E27FC236}">
                <a16:creationId xmlns:a16="http://schemas.microsoft.com/office/drawing/2014/main" id="{5D182B11-62E0-F141-CB3E-7B24FDFC51A6}"/>
              </a:ext>
            </a:extLst>
          </p:cNvPr>
          <p:cNvSpPr>
            <a:spLocks noGrp="1"/>
          </p:cNvSpPr>
          <p:nvPr>
            <p:ph type="sldNum" sz="quarter" idx="4"/>
          </p:nvPr>
        </p:nvSpPr>
        <p:spPr/>
        <p:txBody>
          <a:bodyPr/>
          <a:lstStyle/>
          <a:p>
            <a:fld id="{AF9A0E2E-19C5-413C-834F-860497B58A9F}" type="slidenum">
              <a:rPr lang="en-HK" smtClean="0"/>
              <a:t>15</a:t>
            </a:fld>
            <a:endParaRPr lang="en-HK"/>
          </a:p>
        </p:txBody>
      </p:sp>
    </p:spTree>
    <p:extLst>
      <p:ext uri="{BB962C8B-B14F-4D97-AF65-F5344CB8AC3E}">
        <p14:creationId xmlns:p14="http://schemas.microsoft.com/office/powerpoint/2010/main" val="1229013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924A157-76E2-8BCD-7816-A330F0F46632}"/>
              </a:ext>
            </a:extLst>
          </p:cNvPr>
          <p:cNvSpPr>
            <a:spLocks noGrp="1"/>
          </p:cNvSpPr>
          <p:nvPr>
            <p:ph type="title"/>
          </p:nvPr>
        </p:nvSpPr>
        <p:spPr/>
        <p:txBody>
          <a:bodyPr/>
          <a:lstStyle/>
          <a:p>
            <a:endParaRPr lang="en-HK" dirty="0"/>
          </a:p>
        </p:txBody>
      </p:sp>
      <p:graphicFrame>
        <p:nvGraphicFramePr>
          <p:cNvPr id="5" name="Diagram 4">
            <a:extLst>
              <a:ext uri="{FF2B5EF4-FFF2-40B4-BE49-F238E27FC236}">
                <a16:creationId xmlns:a16="http://schemas.microsoft.com/office/drawing/2014/main" id="{0EBBBBE1-7C71-4379-B4A5-0AD621338BF0}"/>
              </a:ext>
            </a:extLst>
          </p:cNvPr>
          <p:cNvGraphicFramePr/>
          <p:nvPr>
            <p:extLst>
              <p:ext uri="{D42A27DB-BD31-4B8C-83A1-F6EECF244321}">
                <p14:modId xmlns:p14="http://schemas.microsoft.com/office/powerpoint/2010/main" val="282782194"/>
              </p:ext>
            </p:extLst>
          </p:nvPr>
        </p:nvGraphicFramePr>
        <p:xfrm>
          <a:off x="131804" y="191720"/>
          <a:ext cx="11928391" cy="717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4DDB35C6-A43A-FE89-1D97-7C67AC11D7EB}"/>
              </a:ext>
            </a:extLst>
          </p:cNvPr>
          <p:cNvPicPr>
            <a:picLocks noChangeAspect="1"/>
          </p:cNvPicPr>
          <p:nvPr/>
        </p:nvPicPr>
        <p:blipFill>
          <a:blip r:embed="rId7"/>
          <a:stretch>
            <a:fillRect/>
          </a:stretch>
        </p:blipFill>
        <p:spPr>
          <a:xfrm>
            <a:off x="310766" y="1275397"/>
            <a:ext cx="7062015" cy="4504640"/>
          </a:xfrm>
          <a:prstGeom prst="rect">
            <a:avLst/>
          </a:prstGeom>
          <a:ln w="28575">
            <a:solidFill>
              <a:schemeClr val="tx1"/>
            </a:solidFill>
          </a:ln>
        </p:spPr>
      </p:pic>
      <p:pic>
        <p:nvPicPr>
          <p:cNvPr id="4" name="Picture 3">
            <a:extLst>
              <a:ext uri="{FF2B5EF4-FFF2-40B4-BE49-F238E27FC236}">
                <a16:creationId xmlns:a16="http://schemas.microsoft.com/office/drawing/2014/main" id="{9C00FA52-D760-C0F5-AB2B-D19AF52F40DC}"/>
              </a:ext>
            </a:extLst>
          </p:cNvPr>
          <p:cNvPicPr>
            <a:picLocks noChangeAspect="1"/>
          </p:cNvPicPr>
          <p:nvPr/>
        </p:nvPicPr>
        <p:blipFill>
          <a:blip r:embed="rId8"/>
          <a:srcRect r="4123"/>
          <a:stretch/>
        </p:blipFill>
        <p:spPr>
          <a:xfrm>
            <a:off x="7270020" y="2997648"/>
            <a:ext cx="4611214" cy="3523937"/>
          </a:xfrm>
          <a:prstGeom prst="rect">
            <a:avLst/>
          </a:prstGeom>
          <a:ln w="28575">
            <a:solidFill>
              <a:schemeClr val="tx1"/>
            </a:solidFill>
          </a:ln>
        </p:spPr>
      </p:pic>
      <p:sp>
        <p:nvSpPr>
          <p:cNvPr id="3" name="Slide Number Placeholder 2">
            <a:extLst>
              <a:ext uri="{FF2B5EF4-FFF2-40B4-BE49-F238E27FC236}">
                <a16:creationId xmlns:a16="http://schemas.microsoft.com/office/drawing/2014/main" id="{4E142B47-9D4C-9620-48D1-5A749D8E90C8}"/>
              </a:ext>
            </a:extLst>
          </p:cNvPr>
          <p:cNvSpPr>
            <a:spLocks noGrp="1"/>
          </p:cNvSpPr>
          <p:nvPr>
            <p:ph type="sldNum" sz="quarter" idx="4"/>
          </p:nvPr>
        </p:nvSpPr>
        <p:spPr/>
        <p:txBody>
          <a:bodyPr/>
          <a:lstStyle/>
          <a:p>
            <a:fld id="{AF9A0E2E-19C5-413C-834F-860497B58A9F}" type="slidenum">
              <a:rPr lang="en-HK" smtClean="0"/>
              <a:t>16</a:t>
            </a:fld>
            <a:endParaRPr lang="en-HK"/>
          </a:p>
        </p:txBody>
      </p:sp>
    </p:spTree>
    <p:extLst>
      <p:ext uri="{BB962C8B-B14F-4D97-AF65-F5344CB8AC3E}">
        <p14:creationId xmlns:p14="http://schemas.microsoft.com/office/powerpoint/2010/main" val="508373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E91112-D9C9-4A44-B1BF-52564A12F410}"/>
              </a:ext>
            </a:extLst>
          </p:cNvPr>
          <p:cNvSpPr txBox="1">
            <a:spLocks/>
          </p:cNvSpPr>
          <p:nvPr/>
        </p:nvSpPr>
        <p:spPr>
          <a:xfrm>
            <a:off x="1524000" y="1730494"/>
            <a:ext cx="9144000" cy="3384431"/>
          </a:xfrm>
          <a:prstGeom prst="rect">
            <a:avLst/>
          </a:prstGeom>
        </p:spPr>
        <p:txBody>
          <a:bodyPr vert="horz" lIns="91440" tIns="45720" rIns="91440" bIns="45720" rtlCol="0" anchor="ctr">
            <a:normAutofit/>
          </a:bodyPr>
          <a:lstStyle>
            <a:lvl1pPr algn="l" defTabSz="685800" rtl="0" eaLnBrk="1" latinLnBrk="0" hangingPunct="1">
              <a:spcBef>
                <a:spcPct val="0"/>
              </a:spcBef>
              <a:buNone/>
              <a:defRPr sz="3300" kern="1200">
                <a:solidFill>
                  <a:schemeClr val="tx1"/>
                </a:solidFill>
                <a:latin typeface="Microsoft JhengHei UI" panose="020B0604030504040204" pitchFamily="34" charset="-120"/>
                <a:ea typeface="Microsoft JhengHei UI" panose="020B0604030504040204" pitchFamily="34" charset="-120"/>
                <a:cs typeface="+mj-cs"/>
              </a:defRPr>
            </a:lvl1pPr>
          </a:lstStyle>
          <a:p>
            <a:pPr algn="ctr"/>
            <a:r>
              <a:rPr lang="en-US" altLang="zh-TW" sz="3600" dirty="0">
                <a:solidFill>
                  <a:schemeClr val="bg1"/>
                </a:solidFill>
                <a:cs typeface="Arial" panose="020B0604020202020204" pitchFamily="34" charset="0"/>
              </a:rPr>
              <a:t>2. </a:t>
            </a:r>
            <a:r>
              <a:rPr lang="zh-TW" altLang="en-US" sz="3600" dirty="0">
                <a:solidFill>
                  <a:schemeClr val="bg1"/>
                </a:solidFill>
                <a:cs typeface="Arial" panose="020B0604020202020204" pitchFamily="34" charset="0"/>
              </a:rPr>
              <a:t>優化版電子「股壇達人」</a:t>
            </a:r>
          </a:p>
        </p:txBody>
      </p:sp>
    </p:spTree>
    <p:extLst>
      <p:ext uri="{BB962C8B-B14F-4D97-AF65-F5344CB8AC3E}">
        <p14:creationId xmlns:p14="http://schemas.microsoft.com/office/powerpoint/2010/main" val="730894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BBC7E-F848-4173-A16F-B40BDFC29FD1}"/>
              </a:ext>
            </a:extLst>
          </p:cNvPr>
          <p:cNvSpPr>
            <a:spLocks noGrp="1"/>
          </p:cNvSpPr>
          <p:nvPr>
            <p:ph type="title"/>
          </p:nvPr>
        </p:nvSpPr>
        <p:spPr/>
        <p:txBody>
          <a:bodyPr>
            <a:normAutofit/>
          </a:bodyPr>
          <a:lstStyle/>
          <a:p>
            <a:r>
              <a:rPr lang="zh-TW" altLang="en-US" sz="2800" dirty="0">
                <a:solidFill>
                  <a:schemeClr val="bg1"/>
                </a:solidFill>
                <a:cs typeface="Arial" panose="020B0604020202020204" pitchFamily="34" charset="0"/>
              </a:rPr>
              <a:t>優化版電子「股壇達人」</a:t>
            </a:r>
            <a:endParaRPr lang="en-US" sz="2800" dirty="0"/>
          </a:p>
        </p:txBody>
      </p:sp>
      <p:sp>
        <p:nvSpPr>
          <p:cNvPr id="5" name="Text Placeholder 4">
            <a:extLst>
              <a:ext uri="{FF2B5EF4-FFF2-40B4-BE49-F238E27FC236}">
                <a16:creationId xmlns:a16="http://schemas.microsoft.com/office/drawing/2014/main" id="{E9FFCF5E-8187-4D58-886E-4BD902756E8C}"/>
              </a:ext>
            </a:extLst>
          </p:cNvPr>
          <p:cNvSpPr>
            <a:spLocks noGrp="1"/>
          </p:cNvSpPr>
          <p:nvPr>
            <p:ph sz="half" idx="2"/>
          </p:nvPr>
        </p:nvSpPr>
        <p:spPr>
          <a:xfrm>
            <a:off x="310766" y="1359456"/>
            <a:ext cx="11014372" cy="4631769"/>
          </a:xfrm>
        </p:spPr>
        <p:txBody>
          <a:bodyPr>
            <a:normAutofit fontScale="92500" lnSpcReduction="10000"/>
          </a:bodyPr>
          <a:lstStyle/>
          <a:p>
            <a:pPr marL="457200" lvl="1" indent="-457200">
              <a:lnSpc>
                <a:spcPct val="110000"/>
              </a:lnSpc>
              <a:spcBef>
                <a:spcPts val="1800"/>
              </a:spcBef>
              <a:spcAft>
                <a:spcPts val="600"/>
              </a:spcAft>
              <a:buFont typeface="+mj-lt"/>
              <a:buAutoNum type="arabicPeriod"/>
            </a:pPr>
            <a:r>
              <a:rPr lang="zh-TW" altLang="en-US" sz="2400" b="1" dirty="0">
                <a:solidFill>
                  <a:srgbClr val="645E9A"/>
                </a:solidFill>
                <a:latin typeface="微軟正黑體" panose="020B0604030504040204" pitchFamily="34" charset="-120"/>
                <a:ea typeface="微軟正黑體" panose="020B0604030504040204" pitchFamily="34" charset="-120"/>
              </a:rPr>
              <a:t>提升學與教成效</a:t>
            </a:r>
            <a:endParaRPr lang="en-US" altLang="zh-TW" sz="2200" b="1" dirty="0">
              <a:solidFill>
                <a:srgbClr val="645E9A"/>
              </a:solidFill>
              <a:latin typeface="微軟正黑體" panose="020B0604030504040204" pitchFamily="34" charset="-120"/>
              <a:ea typeface="微軟正黑體" panose="020B0604030504040204" pitchFamily="34" charset="-120"/>
            </a:endParaRPr>
          </a:p>
          <a:p>
            <a:pPr lvl="1">
              <a:lnSpc>
                <a:spcPct val="110000"/>
              </a:lnSpc>
              <a:spcBef>
                <a:spcPts val="600"/>
              </a:spcBef>
              <a:spcAft>
                <a:spcPts val="600"/>
              </a:spcAft>
            </a:pPr>
            <a:r>
              <a:rPr lang="zh-TW" altLang="en-US" sz="1800" dirty="0">
                <a:solidFill>
                  <a:schemeClr val="tx1"/>
                </a:solidFill>
                <a:latin typeface="微軟正黑體" panose="020B0604030504040204" pitchFamily="34" charset="-120"/>
                <a:ea typeface="微軟正黑體" panose="020B0604030504040204" pitchFamily="34" charset="-120"/>
              </a:rPr>
              <a:t>於市場事件時段</a:t>
            </a:r>
            <a:r>
              <a:rPr lang="zh-TW" altLang="en-US" sz="1800" b="1" u="sng" dirty="0">
                <a:solidFill>
                  <a:schemeClr val="tx1"/>
                </a:solidFill>
                <a:latin typeface="微軟正黑體" panose="020B0604030504040204" pitchFamily="34" charset="-120"/>
                <a:ea typeface="微軟正黑體" panose="020B0604030504040204" pitchFamily="34" charset="-120"/>
              </a:rPr>
              <a:t>延後顯示股價變動</a:t>
            </a:r>
            <a:r>
              <a:rPr lang="zh-TW" altLang="en-US" sz="1800" dirty="0">
                <a:solidFill>
                  <a:schemeClr val="tx1"/>
                </a:solidFill>
                <a:latin typeface="微軟正黑體" panose="020B0604030504040204" pitchFamily="34" charset="-120"/>
                <a:ea typeface="微軟正黑體" panose="020B0604030504040204" pitchFamily="34" charset="-120"/>
              </a:rPr>
              <a:t>以便討論市場事件對股價的影響</a:t>
            </a:r>
            <a:endParaRPr lang="en-HK" altLang="zh-TW" sz="1800" dirty="0">
              <a:solidFill>
                <a:schemeClr val="tx1"/>
              </a:solidFill>
              <a:latin typeface="微軟正黑體" panose="020B0604030504040204" pitchFamily="34" charset="-120"/>
              <a:ea typeface="微軟正黑體" panose="020B0604030504040204" pitchFamily="34" charset="-120"/>
            </a:endParaRPr>
          </a:p>
          <a:p>
            <a:pPr lvl="1">
              <a:lnSpc>
                <a:spcPct val="110000"/>
              </a:lnSpc>
              <a:spcBef>
                <a:spcPts val="600"/>
              </a:spcBef>
              <a:spcAft>
                <a:spcPts val="600"/>
              </a:spcAft>
            </a:pPr>
            <a:r>
              <a:rPr lang="zh-TW" altLang="en-US" sz="1800" dirty="0">
                <a:solidFill>
                  <a:schemeClr val="tx1"/>
                </a:solidFill>
                <a:latin typeface="微軟正黑體" panose="020B0604030504040204" pitchFamily="34" charset="-120"/>
                <a:ea typeface="微軟正黑體" panose="020B0604030504040204" pitchFamily="34" charset="-120"/>
              </a:rPr>
              <a:t>教師可</a:t>
            </a:r>
            <a:r>
              <a:rPr lang="zh-TW" altLang="en-US" sz="1800" b="1" u="sng" dirty="0">
                <a:solidFill>
                  <a:schemeClr val="tx1"/>
                </a:solidFill>
                <a:latin typeface="微軟正黑體" panose="020B0604030504040204" pitchFamily="34" charset="-120"/>
                <a:ea typeface="微軟正黑體" panose="020B0604030504040204" pitchFamily="34" charset="-120"/>
              </a:rPr>
              <a:t>下載遊戲前與後的問卷結果</a:t>
            </a:r>
            <a:r>
              <a:rPr lang="zh-TW" altLang="en-US" sz="1800" dirty="0">
                <a:solidFill>
                  <a:schemeClr val="tx1"/>
                </a:solidFill>
                <a:latin typeface="微軟正黑體" panose="020B0604030504040204" pitchFamily="34" charset="-120"/>
                <a:ea typeface="微軟正黑體" panose="020B0604030504040204" pitchFamily="34" charset="-120"/>
              </a:rPr>
              <a:t>作活動檢討</a:t>
            </a:r>
            <a:endParaRPr lang="en-HK" altLang="zh-TW" sz="1800" dirty="0">
              <a:solidFill>
                <a:schemeClr val="tx1"/>
              </a:solidFill>
              <a:latin typeface="微軟正黑體" panose="020B0604030504040204" pitchFamily="34" charset="-120"/>
              <a:ea typeface="微軟正黑體" panose="020B0604030504040204" pitchFamily="34" charset="-120"/>
            </a:endParaRPr>
          </a:p>
          <a:p>
            <a:pPr lvl="1">
              <a:lnSpc>
                <a:spcPct val="110000"/>
              </a:lnSpc>
              <a:spcBef>
                <a:spcPts val="600"/>
              </a:spcBef>
              <a:spcAft>
                <a:spcPts val="600"/>
              </a:spcAft>
            </a:pPr>
            <a:r>
              <a:rPr lang="zh-TW" altLang="en-US" sz="1800" b="1" u="sng" dirty="0">
                <a:solidFill>
                  <a:schemeClr val="tx1"/>
                </a:solidFill>
                <a:latin typeface="微軟正黑體" panose="020B0604030504040204" pitchFamily="34" charset="-120"/>
                <a:ea typeface="微軟正黑體" panose="020B0604030504040204" pitchFamily="34" charset="-120"/>
              </a:rPr>
              <a:t>提供更多教師資源</a:t>
            </a:r>
            <a:r>
              <a:rPr lang="zh-TW" altLang="en-US" sz="1800" dirty="0">
                <a:solidFill>
                  <a:schemeClr val="tx1"/>
                </a:solidFill>
                <a:latin typeface="微軟正黑體" panose="020B0604030504040204" pitchFamily="34" charset="-120"/>
                <a:ea typeface="微軟正黑體" panose="020B0604030504040204" pitchFamily="34" charset="-120"/>
              </a:rPr>
              <a:t>，如股票介紹、市場事件清單及個人事件清單等，協助教師提升學生的學習深度</a:t>
            </a:r>
            <a:endParaRPr lang="en-HK" altLang="zh-TW" sz="1800" dirty="0">
              <a:solidFill>
                <a:schemeClr val="tx1"/>
              </a:solidFill>
              <a:latin typeface="微軟正黑體" panose="020B0604030504040204" pitchFamily="34" charset="-120"/>
              <a:ea typeface="微軟正黑體" panose="020B0604030504040204" pitchFamily="34" charset="-120"/>
            </a:endParaRPr>
          </a:p>
          <a:p>
            <a:pPr marL="457200" lvl="1" indent="-457200">
              <a:lnSpc>
                <a:spcPct val="110000"/>
              </a:lnSpc>
              <a:spcBef>
                <a:spcPts val="1800"/>
              </a:spcBef>
              <a:spcAft>
                <a:spcPts val="600"/>
              </a:spcAft>
              <a:buFont typeface="+mj-lt"/>
              <a:buAutoNum type="arabicPeriod" startAt="2"/>
            </a:pPr>
            <a:r>
              <a:rPr lang="zh-TW" altLang="en-US" sz="2400" b="1" dirty="0">
                <a:solidFill>
                  <a:srgbClr val="645E9A"/>
                </a:solidFill>
                <a:latin typeface="微軟正黑體" panose="020B0604030504040204" pitchFamily="34" charset="-120"/>
                <a:ea typeface="微軟正黑體" panose="020B0604030504040204" pitchFamily="34" charset="-120"/>
              </a:rPr>
              <a:t>支援校本遊戲設定</a:t>
            </a:r>
            <a:endParaRPr lang="en-HK" altLang="zh-TW" sz="2400" b="1" dirty="0">
              <a:solidFill>
                <a:srgbClr val="645E9A"/>
              </a:solidFill>
              <a:latin typeface="微軟正黑體" panose="020B0604030504040204" pitchFamily="34" charset="-120"/>
              <a:ea typeface="微軟正黑體" panose="020B0604030504040204" pitchFamily="34" charset="-120"/>
            </a:endParaRPr>
          </a:p>
          <a:p>
            <a:pPr lvl="1">
              <a:lnSpc>
                <a:spcPct val="110000"/>
              </a:lnSpc>
              <a:spcBef>
                <a:spcPts val="600"/>
              </a:spcBef>
              <a:spcAft>
                <a:spcPts val="600"/>
              </a:spcAft>
            </a:pPr>
            <a:r>
              <a:rPr lang="zh-TW" altLang="en-US" sz="1800" dirty="0">
                <a:solidFill>
                  <a:schemeClr val="tx1"/>
                </a:solidFill>
                <a:latin typeface="微軟正黑體" panose="020B0604030504040204" pitchFamily="34" charset="-120"/>
                <a:ea typeface="微軟正黑體" panose="020B0604030504040204" pitchFamily="34" charset="-120"/>
              </a:rPr>
              <a:t>提供</a:t>
            </a:r>
            <a:r>
              <a:rPr lang="zh-TW" altLang="en-US" sz="1800" b="1" u="sng" dirty="0">
                <a:solidFill>
                  <a:schemeClr val="tx1"/>
                </a:solidFill>
                <a:latin typeface="微軟正黑體" panose="020B0604030504040204" pitchFamily="34" charset="-120"/>
                <a:ea typeface="微軟正黑體" panose="020B0604030504040204" pitchFamily="34" charset="-120"/>
              </a:rPr>
              <a:t>更多不同難度及類型的市場事件</a:t>
            </a:r>
            <a:r>
              <a:rPr lang="zh-TW" altLang="en-US" sz="1800" dirty="0">
                <a:solidFill>
                  <a:schemeClr val="tx1"/>
                </a:solidFill>
                <a:latin typeface="微軟正黑體" panose="020B0604030504040204" pitchFamily="34" charset="-120"/>
                <a:ea typeface="微軟正黑體" panose="020B0604030504040204" pitchFamily="34" charset="-120"/>
              </a:rPr>
              <a:t>供教師選擇</a:t>
            </a:r>
            <a:endParaRPr lang="en-HK" altLang="zh-TW" sz="1800" dirty="0">
              <a:solidFill>
                <a:schemeClr val="tx1"/>
              </a:solidFill>
              <a:latin typeface="微軟正黑體" panose="020B0604030504040204" pitchFamily="34" charset="-120"/>
              <a:ea typeface="微軟正黑體" panose="020B0604030504040204" pitchFamily="34" charset="-120"/>
            </a:endParaRPr>
          </a:p>
          <a:p>
            <a:pPr lvl="1">
              <a:lnSpc>
                <a:spcPct val="110000"/>
              </a:lnSpc>
              <a:spcBef>
                <a:spcPts val="600"/>
              </a:spcBef>
              <a:spcAft>
                <a:spcPts val="600"/>
              </a:spcAft>
            </a:pPr>
            <a:r>
              <a:rPr lang="zh-TW" altLang="en-US" sz="1800" dirty="0">
                <a:solidFill>
                  <a:schemeClr val="tx1"/>
                </a:solidFill>
                <a:latin typeface="微軟正黑體" panose="020B0604030504040204" pitchFamily="34" charset="-120"/>
                <a:ea typeface="微軟正黑體" panose="020B0604030504040204" pitchFamily="34" charset="-120"/>
              </a:rPr>
              <a:t>教師可</a:t>
            </a:r>
            <a:r>
              <a:rPr lang="zh-TW" altLang="en-US" sz="1800" b="1" u="sng" dirty="0">
                <a:solidFill>
                  <a:schemeClr val="tx1"/>
                </a:solidFill>
                <a:latin typeface="微軟正黑體" panose="020B0604030504040204" pitchFamily="34" charset="-120"/>
                <a:ea typeface="微軟正黑體" panose="020B0604030504040204" pitchFamily="34" charset="-120"/>
              </a:rPr>
              <a:t>自由設定角色初始股票配置</a:t>
            </a:r>
            <a:endParaRPr lang="en-HK" altLang="zh-TW" sz="1800" b="1" u="sng" dirty="0">
              <a:solidFill>
                <a:schemeClr val="tx1"/>
              </a:solidFill>
              <a:latin typeface="微軟正黑體" panose="020B0604030504040204" pitchFamily="34" charset="-120"/>
              <a:ea typeface="微軟正黑體" panose="020B0604030504040204" pitchFamily="34" charset="-120"/>
            </a:endParaRPr>
          </a:p>
          <a:p>
            <a:pPr marL="457200" indent="-457200">
              <a:lnSpc>
                <a:spcPct val="110000"/>
              </a:lnSpc>
              <a:spcBef>
                <a:spcPts val="1800"/>
              </a:spcBef>
              <a:spcAft>
                <a:spcPts val="600"/>
              </a:spcAft>
              <a:buFont typeface="+mj-lt"/>
              <a:buAutoNum type="arabicPeriod" startAt="3"/>
            </a:pPr>
            <a:r>
              <a:rPr lang="zh-TW" altLang="en-US" sz="2400" b="1" dirty="0">
                <a:solidFill>
                  <a:srgbClr val="645E9A"/>
                </a:solidFill>
              </a:rPr>
              <a:t>完善平台使用體驗</a:t>
            </a:r>
            <a:endParaRPr lang="en-HK" altLang="zh-TW" sz="2400" b="1" dirty="0">
              <a:solidFill>
                <a:srgbClr val="645E9A"/>
              </a:solidFill>
            </a:endParaRPr>
          </a:p>
          <a:p>
            <a:pPr lvl="1">
              <a:lnSpc>
                <a:spcPct val="110000"/>
              </a:lnSpc>
              <a:spcBef>
                <a:spcPts val="600"/>
              </a:spcBef>
              <a:spcAft>
                <a:spcPts val="600"/>
              </a:spcAft>
            </a:pPr>
            <a:r>
              <a:rPr lang="zh-TW" altLang="en-US" sz="1800" dirty="0">
                <a:solidFill>
                  <a:schemeClr val="tx1"/>
                </a:solidFill>
                <a:latin typeface="微軟正黑體" panose="020B0604030504040204" pitchFamily="34" charset="-120"/>
                <a:ea typeface="微軟正黑體" panose="020B0604030504040204" pitchFamily="34" charset="-120"/>
              </a:rPr>
              <a:t>教師可於遊戲後</a:t>
            </a:r>
            <a:r>
              <a:rPr lang="zh-TW" altLang="en-US" sz="1800" b="1" u="sng" dirty="0">
                <a:solidFill>
                  <a:schemeClr val="tx1"/>
                </a:solidFill>
                <a:latin typeface="微軟正黑體" panose="020B0604030504040204" pitchFamily="34" charset="-120"/>
                <a:ea typeface="微軟正黑體" panose="020B0604030504040204" pitchFamily="34" charset="-120"/>
              </a:rPr>
              <a:t>批量下載學生證書</a:t>
            </a:r>
            <a:endParaRPr lang="en-HK" altLang="zh-TW" sz="1800" b="1" u="sng" dirty="0">
              <a:solidFill>
                <a:schemeClr val="tx1"/>
              </a:solidFill>
              <a:latin typeface="微軟正黑體" panose="020B0604030504040204" pitchFamily="34" charset="-120"/>
              <a:ea typeface="微軟正黑體" panose="020B0604030504040204" pitchFamily="34" charset="-120"/>
            </a:endParaRPr>
          </a:p>
          <a:p>
            <a:pPr lvl="1">
              <a:lnSpc>
                <a:spcPct val="110000"/>
              </a:lnSpc>
              <a:spcBef>
                <a:spcPts val="600"/>
              </a:spcBef>
              <a:spcAft>
                <a:spcPts val="600"/>
              </a:spcAft>
            </a:pPr>
            <a:r>
              <a:rPr lang="zh-TW" altLang="en-US" sz="1800" dirty="0">
                <a:solidFill>
                  <a:schemeClr val="tx1"/>
                </a:solidFill>
                <a:latin typeface="微軟正黑體" panose="020B0604030504040204" pitchFamily="34" charset="-120"/>
                <a:ea typeface="微軟正黑體" panose="020B0604030504040204" pitchFamily="34" charset="-120"/>
              </a:rPr>
              <a:t>登入、啟用帳戶、設定密碼及更改密碼時</a:t>
            </a:r>
            <a:r>
              <a:rPr lang="zh-TW" altLang="en-US" sz="1800" b="1" u="sng" dirty="0">
                <a:solidFill>
                  <a:schemeClr val="tx1"/>
                </a:solidFill>
                <a:latin typeface="微軟正黑體" panose="020B0604030504040204" pitchFamily="34" charset="-120"/>
                <a:ea typeface="微軟正黑體" panose="020B0604030504040204" pitchFamily="34" charset="-120"/>
              </a:rPr>
              <a:t>可選擇顯示密碼</a:t>
            </a:r>
            <a:endParaRPr lang="en-GB" sz="1800" b="1" u="sng" dirty="0">
              <a:solidFill>
                <a:schemeClr val="tx1"/>
              </a:solidFill>
              <a:latin typeface="微軟正黑體" panose="020B0604030504040204" pitchFamily="34" charset="-120"/>
              <a:ea typeface="微軟正黑體" panose="020B0604030504040204" pitchFamily="34" charset="-120"/>
            </a:endParaRPr>
          </a:p>
        </p:txBody>
      </p:sp>
      <p:sp>
        <p:nvSpPr>
          <p:cNvPr id="3" name="Slide Number Placeholder 2">
            <a:extLst>
              <a:ext uri="{FF2B5EF4-FFF2-40B4-BE49-F238E27FC236}">
                <a16:creationId xmlns:a16="http://schemas.microsoft.com/office/drawing/2014/main" id="{E2350630-7439-0DC6-CB53-50D1DC5FE575}"/>
              </a:ext>
            </a:extLst>
          </p:cNvPr>
          <p:cNvSpPr>
            <a:spLocks noGrp="1"/>
          </p:cNvSpPr>
          <p:nvPr>
            <p:ph type="sldNum" sz="quarter" idx="4"/>
          </p:nvPr>
        </p:nvSpPr>
        <p:spPr/>
        <p:txBody>
          <a:bodyPr/>
          <a:lstStyle/>
          <a:p>
            <a:fld id="{AF9A0E2E-19C5-413C-834F-860497B58A9F}" type="slidenum">
              <a:rPr lang="en-HK" smtClean="0"/>
              <a:t>18</a:t>
            </a:fld>
            <a:endParaRPr lang="en-HK"/>
          </a:p>
        </p:txBody>
      </p:sp>
    </p:spTree>
    <p:extLst>
      <p:ext uri="{BB962C8B-B14F-4D97-AF65-F5344CB8AC3E}">
        <p14:creationId xmlns:p14="http://schemas.microsoft.com/office/powerpoint/2010/main" val="1922134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E91112-D9C9-4A44-B1BF-52564A12F410}"/>
              </a:ext>
            </a:extLst>
          </p:cNvPr>
          <p:cNvSpPr txBox="1">
            <a:spLocks/>
          </p:cNvSpPr>
          <p:nvPr/>
        </p:nvSpPr>
        <p:spPr>
          <a:xfrm>
            <a:off x="1524000" y="1730494"/>
            <a:ext cx="9144000" cy="3384431"/>
          </a:xfrm>
          <a:prstGeom prst="rect">
            <a:avLst/>
          </a:prstGeom>
        </p:spPr>
        <p:txBody>
          <a:bodyPr vert="horz" lIns="91440" tIns="45720" rIns="91440" bIns="45720" rtlCol="0" anchor="ctr">
            <a:normAutofit/>
          </a:bodyPr>
          <a:lstStyle>
            <a:lvl1pPr algn="l" defTabSz="685800" rtl="0" eaLnBrk="1" latinLnBrk="0" hangingPunct="1">
              <a:spcBef>
                <a:spcPct val="0"/>
              </a:spcBef>
              <a:buNone/>
              <a:defRPr sz="3300" kern="1200">
                <a:solidFill>
                  <a:schemeClr val="tx1"/>
                </a:solidFill>
                <a:latin typeface="Microsoft JhengHei UI" panose="020B0604030504040204" pitchFamily="34" charset="-120"/>
                <a:ea typeface="Microsoft JhengHei UI" panose="020B0604030504040204" pitchFamily="34" charset="-120"/>
                <a:cs typeface="+mj-cs"/>
              </a:defRPr>
            </a:lvl1pPr>
          </a:lstStyle>
          <a:p>
            <a:pPr algn="ctr"/>
            <a:r>
              <a:rPr lang="en-US" altLang="zh-TW" sz="3600" dirty="0">
                <a:solidFill>
                  <a:schemeClr val="bg1"/>
                </a:solidFill>
                <a:cs typeface="Arial" panose="020B0604020202020204" pitchFamily="34" charset="0"/>
              </a:rPr>
              <a:t>3. </a:t>
            </a:r>
            <a:r>
              <a:rPr lang="zh-TW" altLang="en-US" sz="3600" dirty="0">
                <a:solidFill>
                  <a:schemeClr val="bg1"/>
                </a:solidFill>
                <a:cs typeface="Arial" panose="020B0604020202020204" pitchFamily="34" charset="0"/>
              </a:rPr>
              <a:t>遊戲操作</a:t>
            </a:r>
          </a:p>
        </p:txBody>
      </p:sp>
    </p:spTree>
    <p:extLst>
      <p:ext uri="{BB962C8B-B14F-4D97-AF65-F5344CB8AC3E}">
        <p14:creationId xmlns:p14="http://schemas.microsoft.com/office/powerpoint/2010/main" val="4122545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BBC7E-F848-4173-A16F-B40BDFC29FD1}"/>
              </a:ext>
            </a:extLst>
          </p:cNvPr>
          <p:cNvSpPr>
            <a:spLocks noGrp="1"/>
          </p:cNvSpPr>
          <p:nvPr>
            <p:ph type="title"/>
          </p:nvPr>
        </p:nvSpPr>
        <p:spPr/>
        <p:txBody>
          <a:bodyPr>
            <a:normAutofit/>
          </a:bodyPr>
          <a:lstStyle/>
          <a:p>
            <a:r>
              <a:rPr lang="zh-TW" altLang="en-US" sz="2800" dirty="0"/>
              <a:t>投資者</a:t>
            </a:r>
            <a:r>
              <a:rPr lang="zh-HK" altLang="en-US" sz="2800" dirty="0"/>
              <a:t>及理財</a:t>
            </a:r>
            <a:r>
              <a:rPr lang="zh-TW" altLang="en-US" sz="2800" dirty="0"/>
              <a:t>教育</a:t>
            </a:r>
            <a:r>
              <a:rPr lang="zh-HK" altLang="en-US" sz="2800" dirty="0"/>
              <a:t>委員會</a:t>
            </a:r>
            <a:endParaRPr lang="en-US" sz="2800" dirty="0"/>
          </a:p>
        </p:txBody>
      </p:sp>
      <p:sp>
        <p:nvSpPr>
          <p:cNvPr id="5" name="Text Placeholder 4">
            <a:extLst>
              <a:ext uri="{FF2B5EF4-FFF2-40B4-BE49-F238E27FC236}">
                <a16:creationId xmlns:a16="http://schemas.microsoft.com/office/drawing/2014/main" id="{E9FFCF5E-8187-4D58-886E-4BD902756E8C}"/>
              </a:ext>
            </a:extLst>
          </p:cNvPr>
          <p:cNvSpPr>
            <a:spLocks noGrp="1"/>
          </p:cNvSpPr>
          <p:nvPr>
            <p:ph sz="half" idx="2"/>
          </p:nvPr>
        </p:nvSpPr>
        <p:spPr>
          <a:xfrm>
            <a:off x="310766" y="1515003"/>
            <a:ext cx="11246920" cy="3978275"/>
          </a:xfrm>
        </p:spPr>
        <p:txBody>
          <a:bodyPr>
            <a:normAutofit/>
          </a:bodyPr>
          <a:lstStyle/>
          <a:p>
            <a:pPr marL="0" indent="0">
              <a:lnSpc>
                <a:spcPct val="150000"/>
              </a:lnSpc>
              <a:buNone/>
            </a:pPr>
            <a:r>
              <a:rPr lang="zh-TW" altLang="en-US" dirty="0">
                <a:solidFill>
                  <a:schemeClr val="tx1"/>
                </a:solidFill>
              </a:rPr>
              <a:t>投資者及理財教育委員會（投委會）是證券及期貨事務監察委員會（證監會）轄下一間公營機構，專責提升香港的投資者及理財教育，並獲四家金融監管機構，包括香港金融管理局、保險業監管局、強制性公積金計劃管理局及證監會，以及教育局支持。</a:t>
            </a:r>
          </a:p>
          <a:p>
            <a:pPr marL="0" indent="0">
              <a:lnSpc>
                <a:spcPct val="150000"/>
              </a:lnSpc>
              <a:buNone/>
            </a:pPr>
            <a:r>
              <a:rPr lang="zh-TW" altLang="en-US" dirty="0">
                <a:solidFill>
                  <a:schemeClr val="tx1"/>
                </a:solidFill>
              </a:rPr>
              <a:t>投委會通過其教育平台「錢家有道」推廣及提供免費且持平公正的投資者及理財教育資源和計劃，並帶領「理財能力策略」，促進持份者為香港市民提供優質的投資者及理財教育。</a:t>
            </a:r>
            <a:endParaRPr lang="en-GB" dirty="0">
              <a:solidFill>
                <a:schemeClr val="tx1"/>
              </a:solidFill>
            </a:endParaRPr>
          </a:p>
          <a:p>
            <a:pPr marL="0" indent="0">
              <a:lnSpc>
                <a:spcPct val="150000"/>
              </a:lnSpc>
              <a:buNone/>
            </a:pPr>
            <a:r>
              <a:rPr lang="zh-TW" altLang="en-US" dirty="0">
                <a:solidFill>
                  <a:schemeClr val="tx1"/>
                </a:solidFill>
              </a:rPr>
              <a:t>請瀏覽投委會網站</a:t>
            </a:r>
            <a:r>
              <a:rPr lang="en-HK" dirty="0">
                <a:solidFill>
                  <a:srgbClr val="645E9A"/>
                </a:solidFill>
                <a:latin typeface="+mn-lt"/>
                <a:hlinkClick r:id="rId2">
                  <a:extLst>
                    <a:ext uri="{A12FA001-AC4F-418D-AE19-62706E023703}">
                      <ahyp:hlinkClr xmlns:ahyp="http://schemas.microsoft.com/office/drawing/2018/hyperlinkcolor" val="tx"/>
                    </a:ext>
                  </a:extLst>
                </a:hlinkClick>
              </a:rPr>
              <a:t>www.ifec.org.hk</a:t>
            </a:r>
            <a:r>
              <a:rPr lang="zh-TW" altLang="en-US" dirty="0">
                <a:solidFill>
                  <a:schemeClr val="tx1"/>
                </a:solidFill>
              </a:rPr>
              <a:t>瞭解更多詳情。</a:t>
            </a:r>
            <a:endParaRPr lang="en-US" dirty="0">
              <a:solidFill>
                <a:schemeClr val="tx1"/>
              </a:solidFill>
            </a:endParaRPr>
          </a:p>
          <a:p>
            <a:pPr>
              <a:lnSpc>
                <a:spcPct val="150000"/>
              </a:lnSpc>
            </a:pPr>
            <a:endParaRPr lang="en-GB" dirty="0"/>
          </a:p>
        </p:txBody>
      </p:sp>
      <p:pic>
        <p:nvPicPr>
          <p:cNvPr id="6" name="Picture 5">
            <a:extLst>
              <a:ext uri="{FF2B5EF4-FFF2-40B4-BE49-F238E27FC236}">
                <a16:creationId xmlns:a16="http://schemas.microsoft.com/office/drawing/2014/main" id="{1CD21549-68AD-4A63-9AB4-843831D202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9018" y="4214903"/>
            <a:ext cx="3717747" cy="2392440"/>
          </a:xfrm>
          <a:prstGeom prst="rect">
            <a:avLst/>
          </a:prstGeom>
        </p:spPr>
      </p:pic>
      <p:sp>
        <p:nvSpPr>
          <p:cNvPr id="3" name="Slide Number Placeholder 2">
            <a:extLst>
              <a:ext uri="{FF2B5EF4-FFF2-40B4-BE49-F238E27FC236}">
                <a16:creationId xmlns:a16="http://schemas.microsoft.com/office/drawing/2014/main" id="{2C5CDEBE-0853-A5C6-2013-C0020D9CAB27}"/>
              </a:ext>
            </a:extLst>
          </p:cNvPr>
          <p:cNvSpPr>
            <a:spLocks noGrp="1"/>
          </p:cNvSpPr>
          <p:nvPr>
            <p:ph type="sldNum" sz="quarter" idx="4"/>
          </p:nvPr>
        </p:nvSpPr>
        <p:spPr/>
        <p:txBody>
          <a:bodyPr/>
          <a:lstStyle/>
          <a:p>
            <a:fld id="{AF9A0E2E-19C5-413C-834F-860497B58A9F}" type="slidenum">
              <a:rPr lang="en-HK" smtClean="0"/>
              <a:t>2</a:t>
            </a:fld>
            <a:endParaRPr lang="en-HK"/>
          </a:p>
        </p:txBody>
      </p:sp>
    </p:spTree>
    <p:extLst>
      <p:ext uri="{BB962C8B-B14F-4D97-AF65-F5344CB8AC3E}">
        <p14:creationId xmlns:p14="http://schemas.microsoft.com/office/powerpoint/2010/main" val="2928761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E91112-D9C9-4A44-B1BF-52564A12F410}"/>
              </a:ext>
            </a:extLst>
          </p:cNvPr>
          <p:cNvSpPr txBox="1">
            <a:spLocks/>
          </p:cNvSpPr>
          <p:nvPr/>
        </p:nvSpPr>
        <p:spPr>
          <a:xfrm>
            <a:off x="1524000" y="1730494"/>
            <a:ext cx="9144000" cy="3384431"/>
          </a:xfrm>
          <a:prstGeom prst="rect">
            <a:avLst/>
          </a:prstGeom>
        </p:spPr>
        <p:txBody>
          <a:bodyPr vert="horz" lIns="91440" tIns="45720" rIns="91440" bIns="45720" rtlCol="0" anchor="ctr">
            <a:normAutofit/>
          </a:bodyPr>
          <a:lstStyle>
            <a:lvl1pPr algn="l" defTabSz="685800" rtl="0" eaLnBrk="1" latinLnBrk="0" hangingPunct="1">
              <a:spcBef>
                <a:spcPct val="0"/>
              </a:spcBef>
              <a:buNone/>
              <a:defRPr sz="3300" kern="1200">
                <a:solidFill>
                  <a:schemeClr val="tx1"/>
                </a:solidFill>
                <a:latin typeface="Microsoft JhengHei UI" panose="020B0604030504040204" pitchFamily="34" charset="-120"/>
                <a:ea typeface="Microsoft JhengHei UI" panose="020B0604030504040204" pitchFamily="34" charset="-120"/>
                <a:cs typeface="+mj-cs"/>
              </a:defRPr>
            </a:lvl1pPr>
          </a:lstStyle>
          <a:p>
            <a:pPr algn="ctr"/>
            <a:r>
              <a:rPr lang="en-US" altLang="zh-TW" sz="36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en-HK" altLang="zh-TW" sz="3600" dirty="0" err="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i</a:t>
            </a:r>
            <a:r>
              <a:rPr lang="en-HK" altLang="zh-TW" sz="36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36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36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遊戲前的系統設定</a:t>
            </a:r>
          </a:p>
        </p:txBody>
      </p:sp>
    </p:spTree>
    <p:extLst>
      <p:ext uri="{BB962C8B-B14F-4D97-AF65-F5344CB8AC3E}">
        <p14:creationId xmlns:p14="http://schemas.microsoft.com/office/powerpoint/2010/main" val="1278873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pPr rtl="0"/>
            <a:r>
              <a:rPr lang="zh-TW" altLang="en-US" sz="2800" dirty="0"/>
              <a:t>開立</a:t>
            </a:r>
            <a:r>
              <a:rPr lang="zh-TW" altLang="en-US" sz="2800" dirty="0">
                <a:cs typeface="Arial" panose="020B0604020202020204" pitchFamily="34" charset="0"/>
              </a:rPr>
              <a:t>教師帳戶及管理校內</a:t>
            </a:r>
            <a:r>
              <a:rPr lang="zh-TW" altLang="en-US" sz="2800" dirty="0"/>
              <a:t>班別</a:t>
            </a:r>
            <a:endParaRPr lang="zh-TW" altLang="en-US" sz="2800" dirty="0">
              <a:cs typeface="Arial" panose="020B0604020202020204" pitchFamily="34" charset="0"/>
            </a:endParaRPr>
          </a:p>
        </p:txBody>
      </p:sp>
      <p:sp>
        <p:nvSpPr>
          <p:cNvPr id="20" name="Content Placeholder 19">
            <a:extLst>
              <a:ext uri="{FF2B5EF4-FFF2-40B4-BE49-F238E27FC236}">
                <a16:creationId xmlns:a16="http://schemas.microsoft.com/office/drawing/2014/main" id="{4359D08B-1355-BB8B-4F36-ADF34EB1ACD3}"/>
              </a:ext>
            </a:extLst>
          </p:cNvPr>
          <p:cNvSpPr>
            <a:spLocks noGrp="1"/>
          </p:cNvSpPr>
          <p:nvPr>
            <p:ph sz="half" idx="2"/>
          </p:nvPr>
        </p:nvSpPr>
        <p:spPr/>
        <p:txBody>
          <a:bodyPr/>
          <a:lstStyle/>
          <a:p>
            <a:pPr marL="285750" indent="-285750">
              <a:lnSpc>
                <a:spcPct val="100000"/>
              </a:lnSpc>
              <a:spcBef>
                <a:spcPts val="600"/>
              </a:spcBef>
              <a:spcAft>
                <a:spcPts val="600"/>
              </a:spcAft>
              <a:buFont typeface="Wingdings" panose="05000000000000000000" pitchFamily="2" charset="2"/>
              <a:buChar char="§"/>
            </a:pPr>
            <a:r>
              <a:rPr lang="zh-TW" altLang="en-US" sz="2200" dirty="0">
                <a:solidFill>
                  <a:schemeClr val="tx1"/>
                </a:solidFill>
              </a:rPr>
              <a:t>有關開立</a:t>
            </a:r>
            <a:r>
              <a:rPr lang="zh-TW" altLang="en-US" sz="2200" dirty="0">
                <a:solidFill>
                  <a:schemeClr val="tx1"/>
                </a:solidFill>
                <a:cs typeface="Arial" panose="020B0604020202020204" pitchFamily="34" charset="0"/>
              </a:rPr>
              <a:t>教師帳戶及管理校內</a:t>
            </a:r>
            <a:r>
              <a:rPr lang="zh-TW" altLang="en-US" sz="2200" dirty="0">
                <a:solidFill>
                  <a:schemeClr val="tx1"/>
                </a:solidFill>
              </a:rPr>
              <a:t>班別</a:t>
            </a:r>
            <a:r>
              <a:rPr lang="zh-TW" altLang="en-US" sz="2200" dirty="0">
                <a:solidFill>
                  <a:schemeClr val="tx1"/>
                </a:solidFill>
                <a:cs typeface="Arial" panose="020B0604020202020204" pitchFamily="34" charset="0"/>
              </a:rPr>
              <a:t>，請參閱使用手冊</a:t>
            </a:r>
            <a:endParaRPr lang="en-HK" altLang="zh-TW" sz="2200" dirty="0">
              <a:solidFill>
                <a:schemeClr val="tx1"/>
              </a:solidFill>
              <a:cs typeface="Arial" panose="020B0604020202020204" pitchFamily="34" charset="0"/>
            </a:endParaRPr>
          </a:p>
          <a:p>
            <a:pPr marL="285750" indent="-285750">
              <a:lnSpc>
                <a:spcPct val="100000"/>
              </a:lnSpc>
              <a:spcBef>
                <a:spcPts val="600"/>
              </a:spcBef>
              <a:spcAft>
                <a:spcPts val="600"/>
              </a:spcAft>
              <a:buFont typeface="Wingdings" panose="05000000000000000000" pitchFamily="2" charset="2"/>
              <a:buChar char="§"/>
            </a:pPr>
            <a:r>
              <a:rPr lang="zh-TW" altLang="en-US" sz="2200" dirty="0">
                <a:solidFill>
                  <a:schemeClr val="tx1"/>
                </a:solidFill>
                <a:cs typeface="Arial" panose="020B0604020202020204" pitchFamily="34" charset="0"/>
              </a:rPr>
              <a:t>教師的帳戶分為兩個類別：</a:t>
            </a:r>
            <a:endParaRPr lang="en-HK" sz="2200" dirty="0">
              <a:solidFill>
                <a:schemeClr val="tx1"/>
              </a:solidFill>
            </a:endParaRPr>
          </a:p>
          <a:p>
            <a:endParaRPr lang="en-HK" dirty="0">
              <a:latin typeface="微軟正黑體" panose="020B0604030504040204" pitchFamily="34" charset="-120"/>
              <a:ea typeface="微軟正黑體" panose="020B0604030504040204" pitchFamily="34" charset="-120"/>
            </a:endParaRPr>
          </a:p>
        </p:txBody>
      </p:sp>
      <p:graphicFrame>
        <p:nvGraphicFramePr>
          <p:cNvPr id="15" name="Table 14">
            <a:extLst>
              <a:ext uri="{FF2B5EF4-FFF2-40B4-BE49-F238E27FC236}">
                <a16:creationId xmlns:a16="http://schemas.microsoft.com/office/drawing/2014/main" id="{F4549315-F6B7-B826-14DD-1317AF2AD34A}"/>
              </a:ext>
            </a:extLst>
          </p:cNvPr>
          <p:cNvGraphicFramePr>
            <a:graphicFrameLocks noGrp="1"/>
          </p:cNvGraphicFramePr>
          <p:nvPr>
            <p:extLst>
              <p:ext uri="{D42A27DB-BD31-4B8C-83A1-F6EECF244321}">
                <p14:modId xmlns:p14="http://schemas.microsoft.com/office/powerpoint/2010/main" val="272114785"/>
              </p:ext>
            </p:extLst>
          </p:nvPr>
        </p:nvGraphicFramePr>
        <p:xfrm>
          <a:off x="1342635" y="2662383"/>
          <a:ext cx="9506730" cy="2682240"/>
        </p:xfrm>
        <a:graphic>
          <a:graphicData uri="http://schemas.openxmlformats.org/drawingml/2006/table">
            <a:tbl>
              <a:tblPr firstRow="1" bandRow="1">
                <a:tableStyleId>{9D7B26C5-4107-4FEC-AEDC-1716B250A1EF}</a:tableStyleId>
              </a:tblPr>
              <a:tblGrid>
                <a:gridCol w="4753365">
                  <a:extLst>
                    <a:ext uri="{9D8B030D-6E8A-4147-A177-3AD203B41FA5}">
                      <a16:colId xmlns:a16="http://schemas.microsoft.com/office/drawing/2014/main" val="2045354077"/>
                    </a:ext>
                  </a:extLst>
                </a:gridCol>
                <a:gridCol w="4753365">
                  <a:extLst>
                    <a:ext uri="{9D8B030D-6E8A-4147-A177-3AD203B41FA5}">
                      <a16:colId xmlns:a16="http://schemas.microsoft.com/office/drawing/2014/main" val="1662401354"/>
                    </a:ext>
                  </a:extLst>
                </a:gridCol>
              </a:tblGrid>
              <a:tr h="377449">
                <a:tc>
                  <a:txBody>
                    <a:bodyPr/>
                    <a:lstStyle/>
                    <a:p>
                      <a:pPr algn="ctr"/>
                      <a:r>
                        <a:rPr lang="zh-TW" altLang="en-US" sz="2000" dirty="0">
                          <a:latin typeface="微軟正黑體" panose="020B0604030504040204" pitchFamily="34" charset="-120"/>
                          <a:ea typeface="微軟正黑體" panose="020B0604030504040204" pitchFamily="34" charset="-120"/>
                        </a:rPr>
                        <a:t>學校管理員帳戶</a:t>
                      </a:r>
                      <a:endParaRPr lang="en-HK" sz="2000" dirty="0">
                        <a:latin typeface="微軟正黑體" panose="020B0604030504040204" pitchFamily="34" charset="-120"/>
                        <a:ea typeface="微軟正黑體" panose="020B0604030504040204" pitchFamily="34" charset="-120"/>
                      </a:endParaRPr>
                    </a:p>
                  </a:txBody>
                  <a:tcPr/>
                </a:tc>
                <a:tc>
                  <a:txBody>
                    <a:bodyPr/>
                    <a:lstStyle/>
                    <a:p>
                      <a:pPr algn="ctr"/>
                      <a:r>
                        <a:rPr lang="zh-TW" altLang="en-US" sz="2000" dirty="0">
                          <a:latin typeface="微軟正黑體" panose="020B0604030504040204" pitchFamily="34" charset="-120"/>
                          <a:ea typeface="微軟正黑體" panose="020B0604030504040204" pitchFamily="34" charset="-120"/>
                        </a:rPr>
                        <a:t>教師帳戶</a:t>
                      </a:r>
                      <a:endParaRPr lang="en-HK" sz="20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3731498850"/>
                  </a:ext>
                </a:extLst>
              </a:tr>
              <a:tr h="377449">
                <a:tc>
                  <a:txBody>
                    <a:bodyPr/>
                    <a:lstStyle/>
                    <a:p>
                      <a:pPr algn="ctr"/>
                      <a:r>
                        <a:rPr lang="zh-TW" altLang="en-US" sz="2000" dirty="0">
                          <a:latin typeface="微軟正黑體" panose="020B0604030504040204" pitchFamily="34" charset="-120"/>
                          <a:ea typeface="微軟正黑體" panose="020B0604030504040204" pitchFamily="34" charset="-120"/>
                        </a:rPr>
                        <a:t>每間學校最多兩個</a:t>
                      </a:r>
                      <a:endParaRPr lang="en-HK" sz="2000" dirty="0">
                        <a:latin typeface="微軟正黑體" panose="020B0604030504040204" pitchFamily="34" charset="-120"/>
                        <a:ea typeface="微軟正黑體" panose="020B0604030504040204" pitchFamily="34" charset="-120"/>
                      </a:endParaRPr>
                    </a:p>
                  </a:txBody>
                  <a:tcPr>
                    <a:solidFill>
                      <a:srgbClr val="F58C3B">
                        <a:alpha val="20000"/>
                      </a:srgbClr>
                    </a:solidFill>
                  </a:tcPr>
                </a:tc>
                <a:tc>
                  <a:txBody>
                    <a:bodyPr/>
                    <a:lstStyle/>
                    <a:p>
                      <a:pPr algn="ctr"/>
                      <a:r>
                        <a:rPr lang="zh-TW" altLang="en-US" sz="2000" dirty="0">
                          <a:latin typeface="微軟正黑體" panose="020B0604030504040204" pitchFamily="34" charset="-120"/>
                          <a:ea typeface="微軟正黑體" panose="020B0604030504040204" pitchFamily="34" charset="-120"/>
                        </a:rPr>
                        <a:t>帳戶數量可按照學校需要開立</a:t>
                      </a:r>
                      <a:endParaRPr lang="en-HK" sz="2000" dirty="0">
                        <a:latin typeface="微軟正黑體" panose="020B0604030504040204" pitchFamily="34" charset="-120"/>
                        <a:ea typeface="微軟正黑體" panose="020B0604030504040204" pitchFamily="34" charset="-120"/>
                      </a:endParaRPr>
                    </a:p>
                  </a:txBody>
                  <a:tcPr>
                    <a:solidFill>
                      <a:srgbClr val="645E9A">
                        <a:alpha val="20000"/>
                      </a:srgbClr>
                    </a:solidFill>
                  </a:tcPr>
                </a:tc>
                <a:extLst>
                  <a:ext uri="{0D108BD9-81ED-4DB2-BD59-A6C34878D82A}">
                    <a16:rowId xmlns:a16="http://schemas.microsoft.com/office/drawing/2014/main" val="1761520896"/>
                  </a:ext>
                </a:extLst>
              </a:tr>
              <a:tr h="377449">
                <a:tc>
                  <a:txBody>
                    <a:bodyPr/>
                    <a:lstStyle/>
                    <a:p>
                      <a:pPr algn="ctr"/>
                      <a:r>
                        <a:rPr lang="zh-TW" altLang="en-US" sz="2000" dirty="0">
                          <a:latin typeface="微軟正黑體" panose="020B0604030504040204" pitchFamily="34" charset="-120"/>
                          <a:ea typeface="微軟正黑體" panose="020B0604030504040204" pitchFamily="34" charset="-120"/>
                        </a:rPr>
                        <a:t>必須由投委會協助開立</a:t>
                      </a:r>
                      <a:endParaRPr lang="en-HK" sz="2000" dirty="0">
                        <a:latin typeface="微軟正黑體" panose="020B0604030504040204" pitchFamily="34" charset="-120"/>
                        <a:ea typeface="微軟正黑體" panose="020B0604030504040204" pitchFamily="34"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latin typeface="微軟正黑體" panose="020B0604030504040204" pitchFamily="34" charset="-120"/>
                          <a:ea typeface="微軟正黑體" panose="020B0604030504040204" pitchFamily="34" charset="-120"/>
                        </a:rPr>
                        <a:t>由學校管理員自行開立</a:t>
                      </a:r>
                      <a:endParaRPr lang="en-HK" sz="20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885179853"/>
                  </a:ext>
                </a:extLst>
              </a:tr>
              <a:tr h="651485">
                <a:tc>
                  <a:txBody>
                    <a:bodyPr/>
                    <a:lstStyle/>
                    <a:p>
                      <a:pPr algn="ctr"/>
                      <a:r>
                        <a:rPr lang="zh-TW" altLang="en-US" sz="2000" dirty="0">
                          <a:latin typeface="微軟正黑體" panose="020B0604030504040204" pitchFamily="34" charset="-120"/>
                          <a:ea typeface="微軟正黑體" panose="020B0604030504040204" pitchFamily="34" charset="-120"/>
                        </a:rPr>
                        <a:t>可增加及管理學校內的班別</a:t>
                      </a:r>
                      <a:endParaRPr lang="en-HK" sz="2000" dirty="0">
                        <a:latin typeface="微軟正黑體" panose="020B0604030504040204" pitchFamily="34" charset="-120"/>
                        <a:ea typeface="微軟正黑體" panose="020B0604030504040204" pitchFamily="34" charset="-120"/>
                      </a:endParaRPr>
                    </a:p>
                  </a:txBody>
                  <a:tcPr anchor="ctr">
                    <a:solidFill>
                      <a:srgbClr val="F58C3B">
                        <a:alpha val="20000"/>
                      </a:srgbClr>
                    </a:solidFill>
                  </a:tcPr>
                </a:tc>
                <a:tc>
                  <a:txBody>
                    <a:bodyPr/>
                    <a:lstStyle/>
                    <a:p>
                      <a:pPr algn="ctr"/>
                      <a:r>
                        <a:rPr lang="zh-TW" altLang="en-US" sz="2000" dirty="0">
                          <a:latin typeface="微軟正黑體" panose="020B0604030504040204" pitchFamily="34" charset="-120"/>
                          <a:ea typeface="微軟正黑體" panose="020B0604030504040204" pitchFamily="34" charset="-120"/>
                        </a:rPr>
                        <a:t>不可增加及管理班別，</a:t>
                      </a:r>
                      <a:br>
                        <a:rPr lang="en-HK" altLang="zh-TW" sz="2000" dirty="0">
                          <a:latin typeface="微軟正黑體" panose="020B0604030504040204" pitchFamily="34" charset="-120"/>
                          <a:ea typeface="微軟正黑體" panose="020B0604030504040204" pitchFamily="34" charset="-120"/>
                        </a:rPr>
                      </a:br>
                      <a:r>
                        <a:rPr lang="zh-TW" altLang="en-US" sz="2000" dirty="0">
                          <a:latin typeface="微軟正黑體" panose="020B0604030504040204" pitchFamily="34" charset="-120"/>
                          <a:ea typeface="微軟正黑體" panose="020B0604030504040204" pitchFamily="34" charset="-120"/>
                        </a:rPr>
                        <a:t>只能選取學校管理員編派的班別</a:t>
                      </a:r>
                      <a:endParaRPr lang="en-HK" sz="2000" dirty="0">
                        <a:latin typeface="微軟正黑體" panose="020B0604030504040204" pitchFamily="34" charset="-120"/>
                        <a:ea typeface="微軟正黑體" panose="020B0604030504040204" pitchFamily="34" charset="-120"/>
                      </a:endParaRPr>
                    </a:p>
                  </a:txBody>
                  <a:tcPr>
                    <a:solidFill>
                      <a:srgbClr val="645E9A">
                        <a:alpha val="20000"/>
                      </a:srgbClr>
                    </a:solidFill>
                  </a:tcPr>
                </a:tc>
                <a:extLst>
                  <a:ext uri="{0D108BD9-81ED-4DB2-BD59-A6C34878D82A}">
                    <a16:rowId xmlns:a16="http://schemas.microsoft.com/office/drawing/2014/main" val="2371518563"/>
                  </a:ext>
                </a:extLst>
              </a:tr>
              <a:tr h="377449">
                <a:tc gridSpan="2">
                  <a:txBody>
                    <a:bodyPr/>
                    <a:lstStyle/>
                    <a:p>
                      <a:pPr algn="ctr"/>
                      <a:r>
                        <a:rPr lang="zh-TW" altLang="en-US" sz="2000" dirty="0">
                          <a:latin typeface="微軟正黑體" panose="020B0604030504040204" pitchFamily="34" charset="-120"/>
                          <a:ea typeface="微軟正黑體" panose="020B0604030504040204" pitchFamily="34" charset="-120"/>
                        </a:rPr>
                        <a:t>可設定遊戲參數</a:t>
                      </a:r>
                      <a:endParaRPr lang="en-HK" sz="2000" dirty="0">
                        <a:latin typeface="微軟正黑體" panose="020B0604030504040204" pitchFamily="34" charset="-120"/>
                        <a:ea typeface="微軟正黑體" panose="020B0604030504040204" pitchFamily="34" charset="-120"/>
                      </a:endParaRPr>
                    </a:p>
                  </a:txBody>
                  <a:tcPr/>
                </a:tc>
                <a:tc hMerge="1">
                  <a:txBody>
                    <a:bodyPr/>
                    <a:lstStyle/>
                    <a:p>
                      <a:endParaRPr lang="en-HK" dirty="0"/>
                    </a:p>
                  </a:txBody>
                  <a:tcPr/>
                </a:tc>
                <a:extLst>
                  <a:ext uri="{0D108BD9-81ED-4DB2-BD59-A6C34878D82A}">
                    <a16:rowId xmlns:a16="http://schemas.microsoft.com/office/drawing/2014/main" val="1413238125"/>
                  </a:ext>
                </a:extLst>
              </a:tr>
              <a:tr h="377449">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latin typeface="微軟正黑體" panose="020B0604030504040204" pitchFamily="34" charset="-120"/>
                          <a:ea typeface="微軟正黑體" panose="020B0604030504040204" pitchFamily="34" charset="-120"/>
                        </a:rPr>
                        <a:t>可創建及操作遊戲</a:t>
                      </a:r>
                      <a:endParaRPr lang="en-HK" sz="2000" dirty="0">
                        <a:latin typeface="微軟正黑體" panose="020B0604030504040204" pitchFamily="34" charset="-120"/>
                        <a:ea typeface="微軟正黑體" panose="020B0604030504040204" pitchFamily="34" charset="-120"/>
                      </a:endParaRPr>
                    </a:p>
                  </a:txBody>
                  <a:tcPr>
                    <a:solidFill>
                      <a:schemeClr val="bg1">
                        <a:lumMod val="95000"/>
                        <a:alpha val="20000"/>
                      </a:schemeClr>
                    </a:solidFill>
                  </a:tcPr>
                </a:tc>
                <a:tc hMerge="1">
                  <a:txBody>
                    <a:bodyPr/>
                    <a:lstStyle/>
                    <a:p>
                      <a:endParaRPr lang="en-HK"/>
                    </a:p>
                  </a:txBody>
                  <a:tcPr/>
                </a:tc>
                <a:extLst>
                  <a:ext uri="{0D108BD9-81ED-4DB2-BD59-A6C34878D82A}">
                    <a16:rowId xmlns:a16="http://schemas.microsoft.com/office/drawing/2014/main" val="3924898880"/>
                  </a:ext>
                </a:extLst>
              </a:tr>
            </a:tbl>
          </a:graphicData>
        </a:graphic>
      </p:graphicFrame>
      <p:sp>
        <p:nvSpPr>
          <p:cNvPr id="3" name="Slide Number Placeholder 2">
            <a:extLst>
              <a:ext uri="{FF2B5EF4-FFF2-40B4-BE49-F238E27FC236}">
                <a16:creationId xmlns:a16="http://schemas.microsoft.com/office/drawing/2014/main" id="{B25E7959-8304-C024-9B36-97D5C5AF3017}"/>
              </a:ext>
            </a:extLst>
          </p:cNvPr>
          <p:cNvSpPr>
            <a:spLocks noGrp="1"/>
          </p:cNvSpPr>
          <p:nvPr>
            <p:ph type="sldNum" sz="quarter" idx="4"/>
          </p:nvPr>
        </p:nvSpPr>
        <p:spPr/>
        <p:txBody>
          <a:bodyPr/>
          <a:lstStyle/>
          <a:p>
            <a:fld id="{AF9A0E2E-19C5-413C-834F-860497B58A9F}" type="slidenum">
              <a:rPr lang="en-HK" smtClean="0"/>
              <a:t>21</a:t>
            </a:fld>
            <a:endParaRPr lang="en-HK"/>
          </a:p>
        </p:txBody>
      </p:sp>
    </p:spTree>
    <p:extLst>
      <p:ext uri="{BB962C8B-B14F-4D97-AF65-F5344CB8AC3E}">
        <p14:creationId xmlns:p14="http://schemas.microsoft.com/office/powerpoint/2010/main" val="641407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1AABF7-46C1-80C3-ECC3-DC94CC411A6B}"/>
              </a:ext>
            </a:extLst>
          </p:cNvPr>
          <p:cNvPicPr>
            <a:picLocks noChangeAspect="1"/>
          </p:cNvPicPr>
          <p:nvPr/>
        </p:nvPicPr>
        <p:blipFill>
          <a:blip r:embed="rId3"/>
          <a:stretch>
            <a:fillRect/>
          </a:stretch>
        </p:blipFill>
        <p:spPr>
          <a:xfrm>
            <a:off x="699097" y="2504425"/>
            <a:ext cx="4987830" cy="3352730"/>
          </a:xfrm>
          <a:prstGeom prst="rect">
            <a:avLst/>
          </a:prstGeom>
          <a:ln w="28575">
            <a:solidFill>
              <a:schemeClr val="tx1"/>
            </a:solidFill>
          </a:ln>
        </p:spPr>
      </p:pic>
      <p:sp>
        <p:nvSpPr>
          <p:cNvPr id="2" name="標題 1"/>
          <p:cNvSpPr>
            <a:spLocks noGrp="1"/>
          </p:cNvSpPr>
          <p:nvPr>
            <p:ph type="title"/>
          </p:nvPr>
        </p:nvSpPr>
        <p:spPr/>
        <p:txBody>
          <a:bodyPr rtlCol="0">
            <a:normAutofit/>
          </a:bodyPr>
          <a:lstStyle/>
          <a:p>
            <a:pPr rtl="0"/>
            <a:r>
              <a:rPr lang="zh-TW" altLang="en-US" sz="2800" dirty="0">
                <a:cs typeface="Arial" panose="020B0604020202020204" pitchFamily="34" charset="0"/>
              </a:rPr>
              <a:t>教師帳戶設定</a:t>
            </a:r>
          </a:p>
        </p:txBody>
      </p:sp>
      <p:sp>
        <p:nvSpPr>
          <p:cNvPr id="17" name="Content Placeholder 16">
            <a:extLst>
              <a:ext uri="{FF2B5EF4-FFF2-40B4-BE49-F238E27FC236}">
                <a16:creationId xmlns:a16="http://schemas.microsoft.com/office/drawing/2014/main" id="{775327EF-EDC3-49DC-1CAF-9E08591DD1E5}"/>
              </a:ext>
            </a:extLst>
          </p:cNvPr>
          <p:cNvSpPr>
            <a:spLocks noGrp="1"/>
          </p:cNvSpPr>
          <p:nvPr>
            <p:ph sz="half" idx="2"/>
          </p:nvPr>
        </p:nvSpPr>
        <p:spPr/>
        <p:txBody>
          <a:bodyPr/>
          <a:lstStyle/>
          <a:p>
            <a:pPr>
              <a:lnSpc>
                <a:spcPct val="100000"/>
              </a:lnSpc>
              <a:spcBef>
                <a:spcPts val="600"/>
              </a:spcBef>
              <a:buFont typeface="Wingdings" panose="05000000000000000000" pitchFamily="2" charset="2"/>
              <a:buChar char="§"/>
            </a:pPr>
            <a:r>
              <a:rPr kumimoji="1" lang="zh-HK" altLang="en-US" dirty="0">
                <a:solidFill>
                  <a:schemeClr val="tx1"/>
                </a:solidFill>
                <a:latin typeface="微軟正黑體" panose="020B0604030504040204" pitchFamily="34" charset="-120"/>
                <a:ea typeface="微軟正黑體" panose="020B0604030504040204" pitchFamily="34" charset="-120"/>
              </a:rPr>
              <a:t>輸入預設的帳號及密碼登錄</a:t>
            </a:r>
            <a:r>
              <a:rPr kumimoji="1" lang="zh-TW" altLang="en-US" dirty="0">
                <a:solidFill>
                  <a:schemeClr val="tx1"/>
                </a:solidFill>
                <a:latin typeface="微軟正黑體" panose="020B0604030504040204" pitchFamily="34" charset="-120"/>
                <a:ea typeface="微軟正黑體" panose="020B0604030504040204" pitchFamily="34" charset="-120"/>
              </a:rPr>
              <a:t>電子「股壇達人」網址</a:t>
            </a:r>
            <a:r>
              <a:rPr kumimoji="1" lang="zh-HK" altLang="en-US" dirty="0">
                <a:solidFill>
                  <a:schemeClr val="tx1"/>
                </a:solidFill>
                <a:latin typeface="微軟正黑體" panose="020B0604030504040204" pitchFamily="34" charset="-120"/>
                <a:ea typeface="微軟正黑體" panose="020B0604030504040204" pitchFamily="34" charset="-120"/>
              </a:rPr>
              <a:t>：</a:t>
            </a:r>
            <a:r>
              <a:rPr kumimoji="1" lang="en-US" altLang="zh-HK" dirty="0">
                <a:solidFill>
                  <a:srgbClr val="3B3026"/>
                </a:solidFill>
                <a:latin typeface="+mn-lt"/>
                <a:ea typeface="微軟正黑體" panose="020B0604030504040204" pitchFamily="34" charset="-120"/>
                <a:hlinkClick r:id="rId4"/>
              </a:rPr>
              <a:t>https://dstg.ifec.org.hk/</a:t>
            </a:r>
            <a:endParaRPr kumimoji="1" lang="en-US" altLang="zh-HK" dirty="0">
              <a:solidFill>
                <a:srgbClr val="3B3026"/>
              </a:solidFill>
              <a:latin typeface="+mn-lt"/>
              <a:ea typeface="微軟正黑體" panose="020B0604030504040204" pitchFamily="34" charset="-120"/>
            </a:endParaRPr>
          </a:p>
          <a:p>
            <a:pPr>
              <a:lnSpc>
                <a:spcPct val="100000"/>
              </a:lnSpc>
              <a:spcBef>
                <a:spcPts val="600"/>
              </a:spcBef>
              <a:buFont typeface="Wingdings" panose="05000000000000000000" pitchFamily="2" charset="2"/>
              <a:buChar char="§"/>
            </a:pPr>
            <a:r>
              <a:rPr kumimoji="1" lang="zh-HK" altLang="en-US" dirty="0">
                <a:solidFill>
                  <a:schemeClr val="tx1"/>
                </a:solidFill>
                <a:latin typeface="微軟正黑體" panose="020B0604030504040204" pitchFamily="34" charset="-120"/>
                <a:ea typeface="微軟正黑體" panose="020B0604030504040204" pitchFamily="34" charset="-120"/>
              </a:rPr>
              <a:t>帳</a:t>
            </a:r>
            <a:r>
              <a:rPr kumimoji="1" lang="zh-TW" altLang="en-US" dirty="0">
                <a:solidFill>
                  <a:schemeClr val="tx1"/>
                </a:solidFill>
                <a:latin typeface="微軟正黑體" panose="020B0604030504040204" pitchFamily="34" charset="-120"/>
                <a:ea typeface="微軟正黑體" panose="020B0604030504040204" pitchFamily="34" charset="-120"/>
              </a:rPr>
              <a:t>戶資料可更改，但每個電郵地址只可以註冊一次</a:t>
            </a:r>
          </a:p>
          <a:p>
            <a:pPr>
              <a:lnSpc>
                <a:spcPct val="100000"/>
              </a:lnSpc>
            </a:pPr>
            <a:endParaRPr kumimoji="1" lang="zh-HK" altLang="en-US" sz="1400" dirty="0">
              <a:solidFill>
                <a:srgbClr val="3B3026"/>
              </a:solidFill>
              <a:latin typeface="微軟正黑體" panose="020B0604030504040204" pitchFamily="34" charset="-120"/>
              <a:ea typeface="微軟正黑體" panose="020B0604030504040204" pitchFamily="34" charset="-120"/>
            </a:endParaRPr>
          </a:p>
          <a:p>
            <a:pPr>
              <a:lnSpc>
                <a:spcPct val="100000"/>
              </a:lnSpc>
            </a:pPr>
            <a:endParaRPr lang="en-HK" dirty="0">
              <a:latin typeface="微軟正黑體" panose="020B0604030504040204" pitchFamily="34" charset="-120"/>
              <a:ea typeface="微軟正黑體" panose="020B0604030504040204" pitchFamily="34" charset="-120"/>
            </a:endParaRPr>
          </a:p>
        </p:txBody>
      </p:sp>
      <p:sp>
        <p:nvSpPr>
          <p:cNvPr id="21" name="內容版面配置區 2">
            <a:extLst>
              <a:ext uri="{FF2B5EF4-FFF2-40B4-BE49-F238E27FC236}">
                <a16:creationId xmlns:a16="http://schemas.microsoft.com/office/drawing/2014/main" id="{69AE8909-499C-7442-A0B1-9877FC74E56E}"/>
              </a:ext>
            </a:extLst>
          </p:cNvPr>
          <p:cNvSpPr txBox="1">
            <a:spLocks/>
          </p:cNvSpPr>
          <p:nvPr/>
        </p:nvSpPr>
        <p:spPr>
          <a:xfrm>
            <a:off x="1930208" y="1397512"/>
            <a:ext cx="8737792" cy="1501356"/>
          </a:xfrm>
          <a:prstGeom prst="rect">
            <a:avLst/>
          </a:prstGeom>
        </p:spPr>
        <p:txBody>
          <a:bodyPr/>
          <a:lstStyle>
            <a:lvl1pPr marL="171450" indent="-171450" algn="l" defTabSz="685800" rtl="0" eaLnBrk="1" latinLnBrk="0" hangingPunct="1">
              <a:lnSpc>
                <a:spcPct val="90000"/>
              </a:lnSpc>
              <a:spcBef>
                <a:spcPct val="30000"/>
              </a:spcBef>
              <a:buFont typeface="Arial" panose="020B0604020202020204" pitchFamily="34" charset="0"/>
              <a:buChar char="•"/>
              <a:defRPr sz="2100" kern="1200">
                <a:solidFill>
                  <a:schemeClr val="tx1"/>
                </a:solidFill>
                <a:latin typeface="Microsoft JhengHei UI" panose="020B0604030504040204" pitchFamily="34" charset="-120"/>
                <a:ea typeface="Microsoft JhengHei UI" panose="020B0604030504040204" pitchFamily="34" charset="-120"/>
                <a:cs typeface="+mn-cs"/>
              </a:defRPr>
            </a:lvl1pPr>
            <a:lvl2pPr marL="514350" indent="-171450" algn="l" defTabSz="685800" rtl="0" eaLnBrk="1" latinLnBrk="0" hangingPunct="1">
              <a:lnSpc>
                <a:spcPct val="90000"/>
              </a:lnSpc>
              <a:spcBef>
                <a:spcPct val="30000"/>
              </a:spcBef>
              <a:buFont typeface="Arial" panose="020B0604020202020204"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2pPr>
            <a:lvl3pPr marL="857250" indent="-171450" algn="l" defTabSz="685800" rtl="0" eaLnBrk="1" latinLnBrk="0" hangingPunct="1">
              <a:lnSpc>
                <a:spcPct val="90000"/>
              </a:lnSpc>
              <a:spcBef>
                <a:spcPct val="30000"/>
              </a:spcBef>
              <a:buFont typeface="Arial" panose="020B0604020202020204" pitchFamily="34" charset="0"/>
              <a:buChar char="•"/>
              <a:defRPr sz="1500" kern="1200">
                <a:solidFill>
                  <a:schemeClr val="tx1"/>
                </a:solidFill>
                <a:latin typeface="Microsoft JhengHei UI" panose="020B0604030504040204" pitchFamily="34" charset="-120"/>
                <a:ea typeface="Microsoft JhengHei UI" panose="020B0604030504040204" pitchFamily="34" charset="-120"/>
                <a:cs typeface="+mn-cs"/>
              </a:defRPr>
            </a:lvl3pPr>
            <a:lvl4pPr marL="12001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4pPr>
            <a:lvl5pPr marL="15430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5pPr>
            <a:lvl6pPr marL="18859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9pPr>
          </a:lstStyle>
          <a:p>
            <a:pPr>
              <a:lnSpc>
                <a:spcPct val="75000"/>
              </a:lnSpc>
            </a:pPr>
            <a:endParaRPr kumimoji="1" lang="zh-HK" altLang="en-US" sz="1200" dirty="0">
              <a:solidFill>
                <a:srgbClr val="3B3026"/>
              </a:solidFill>
            </a:endParaRPr>
          </a:p>
        </p:txBody>
      </p:sp>
      <p:grpSp>
        <p:nvGrpSpPr>
          <p:cNvPr id="8" name="Group 7">
            <a:extLst>
              <a:ext uri="{FF2B5EF4-FFF2-40B4-BE49-F238E27FC236}">
                <a16:creationId xmlns:a16="http://schemas.microsoft.com/office/drawing/2014/main" id="{5A6D1339-5E7A-A294-D858-99C1B4E27645}"/>
              </a:ext>
            </a:extLst>
          </p:cNvPr>
          <p:cNvGrpSpPr/>
          <p:nvPr/>
        </p:nvGrpSpPr>
        <p:grpSpPr>
          <a:xfrm>
            <a:off x="5960974" y="2499672"/>
            <a:ext cx="5323678" cy="3352730"/>
            <a:chOff x="3587180" y="2402123"/>
            <a:chExt cx="6166234" cy="3920727"/>
          </a:xfrm>
        </p:grpSpPr>
        <p:pic>
          <p:nvPicPr>
            <p:cNvPr id="9" name="Picture 8">
              <a:extLst>
                <a:ext uri="{FF2B5EF4-FFF2-40B4-BE49-F238E27FC236}">
                  <a16:creationId xmlns:a16="http://schemas.microsoft.com/office/drawing/2014/main" id="{D238DBBE-F765-46BD-D9C3-BCC3EB3C3C86}"/>
                </a:ext>
              </a:extLst>
            </p:cNvPr>
            <p:cNvPicPr>
              <a:picLocks noChangeAspect="1"/>
            </p:cNvPicPr>
            <p:nvPr/>
          </p:nvPicPr>
          <p:blipFill>
            <a:blip r:embed="rId5"/>
            <a:stretch>
              <a:fillRect/>
            </a:stretch>
          </p:blipFill>
          <p:spPr>
            <a:xfrm>
              <a:off x="3587180" y="2402123"/>
              <a:ext cx="6166234" cy="3920727"/>
            </a:xfrm>
            <a:prstGeom prst="rect">
              <a:avLst/>
            </a:prstGeom>
            <a:ln w="28575">
              <a:solidFill>
                <a:schemeClr val="tx1"/>
              </a:solidFill>
            </a:ln>
          </p:spPr>
        </p:pic>
        <p:sp>
          <p:nvSpPr>
            <p:cNvPr id="10" name="Rectangle 9">
              <a:extLst>
                <a:ext uri="{FF2B5EF4-FFF2-40B4-BE49-F238E27FC236}">
                  <a16:creationId xmlns:a16="http://schemas.microsoft.com/office/drawing/2014/main" id="{C87B193C-3A04-2B42-CF7F-A2EE8DC1F969}"/>
                </a:ext>
              </a:extLst>
            </p:cNvPr>
            <p:cNvSpPr/>
            <p:nvPr/>
          </p:nvSpPr>
          <p:spPr>
            <a:xfrm>
              <a:off x="4629150" y="4381500"/>
              <a:ext cx="342900" cy="133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grpSp>
      <p:sp>
        <p:nvSpPr>
          <p:cNvPr id="3" name="Slide Number Placeholder 2">
            <a:extLst>
              <a:ext uri="{FF2B5EF4-FFF2-40B4-BE49-F238E27FC236}">
                <a16:creationId xmlns:a16="http://schemas.microsoft.com/office/drawing/2014/main" id="{CEC1FA36-86DD-F8AE-7DC0-C6E28A9CE848}"/>
              </a:ext>
            </a:extLst>
          </p:cNvPr>
          <p:cNvSpPr>
            <a:spLocks noGrp="1"/>
          </p:cNvSpPr>
          <p:nvPr>
            <p:ph type="sldNum" sz="quarter" idx="4"/>
          </p:nvPr>
        </p:nvSpPr>
        <p:spPr/>
        <p:txBody>
          <a:bodyPr/>
          <a:lstStyle/>
          <a:p>
            <a:fld id="{AF9A0E2E-19C5-413C-834F-860497B58A9F}" type="slidenum">
              <a:rPr lang="en-HK" smtClean="0"/>
              <a:t>22</a:t>
            </a:fld>
            <a:endParaRPr lang="en-HK"/>
          </a:p>
        </p:txBody>
      </p:sp>
    </p:spTree>
    <p:extLst>
      <p:ext uri="{BB962C8B-B14F-4D97-AF65-F5344CB8AC3E}">
        <p14:creationId xmlns:p14="http://schemas.microsoft.com/office/powerpoint/2010/main" val="3043229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32511-BA61-BB0F-C027-59608DDC7655}"/>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712EDC63-CAF9-F689-5545-A6FE7B53FB4F}"/>
              </a:ext>
            </a:extLst>
          </p:cNvPr>
          <p:cNvSpPr>
            <a:spLocks noGrp="1"/>
          </p:cNvSpPr>
          <p:nvPr>
            <p:ph type="title"/>
          </p:nvPr>
        </p:nvSpPr>
        <p:spPr/>
        <p:txBody>
          <a:bodyPr rtlCol="0">
            <a:normAutofit/>
          </a:bodyPr>
          <a:lstStyle/>
          <a:p>
            <a:r>
              <a:rPr lang="zh-TW" altLang="en-US" sz="2800" dirty="0">
                <a:cs typeface="Arial" panose="020B0604020202020204" pitchFamily="34" charset="0"/>
              </a:rPr>
              <a:t>更新學生清單</a:t>
            </a:r>
          </a:p>
        </p:txBody>
      </p:sp>
      <p:sp>
        <p:nvSpPr>
          <p:cNvPr id="18" name="Content Placeholder 17">
            <a:extLst>
              <a:ext uri="{FF2B5EF4-FFF2-40B4-BE49-F238E27FC236}">
                <a16:creationId xmlns:a16="http://schemas.microsoft.com/office/drawing/2014/main" id="{4C0BF28D-5AFC-08F5-F6A1-052E9CB0F3C6}"/>
              </a:ext>
            </a:extLst>
          </p:cNvPr>
          <p:cNvSpPr>
            <a:spLocks noGrp="1"/>
          </p:cNvSpPr>
          <p:nvPr>
            <p:ph sz="half" idx="2"/>
          </p:nvPr>
        </p:nvSpPr>
        <p:spPr>
          <a:xfrm>
            <a:off x="310766" y="1439862"/>
            <a:ext cx="5541394" cy="3978275"/>
          </a:xfrm>
        </p:spPr>
        <p:txBody>
          <a:bodyPr/>
          <a:lstStyle/>
          <a:p>
            <a:pPr>
              <a:lnSpc>
                <a:spcPct val="100000"/>
              </a:lnSpc>
              <a:spcBef>
                <a:spcPts val="600"/>
              </a:spcBef>
              <a:spcAft>
                <a:spcPts val="600"/>
              </a:spcAft>
              <a:buFont typeface="Wingdings" panose="05000000000000000000" pitchFamily="2" charset="2"/>
              <a:buChar char="§"/>
            </a:pPr>
            <a:r>
              <a:rPr kumimoji="1" lang="zh-HK" altLang="en-US" sz="1800" dirty="0">
                <a:solidFill>
                  <a:schemeClr val="tx1"/>
                </a:solidFill>
              </a:rPr>
              <a:t>教師可</a:t>
            </a:r>
            <a:r>
              <a:rPr kumimoji="1" lang="zh-TW" altLang="en-US" sz="1800" dirty="0">
                <a:solidFill>
                  <a:schemeClr val="tx1"/>
                </a:solidFill>
              </a:rPr>
              <a:t>下載學生清單模板，批量更新學生資料 </a:t>
            </a:r>
            <a:br>
              <a:rPr kumimoji="1" lang="en-HK" altLang="zh-TW" sz="1800" dirty="0">
                <a:solidFill>
                  <a:schemeClr val="tx1"/>
                </a:solidFill>
              </a:rPr>
            </a:br>
            <a:r>
              <a:rPr kumimoji="1" lang="en-HK" altLang="zh-TW" sz="1800" dirty="0">
                <a:solidFill>
                  <a:schemeClr val="tx1"/>
                </a:solidFill>
              </a:rPr>
              <a:t>(</a:t>
            </a:r>
            <a:r>
              <a:rPr kumimoji="1" lang="zh-TW" altLang="en-US" dirty="0">
                <a:solidFill>
                  <a:schemeClr val="tx1"/>
                </a:solidFill>
              </a:rPr>
              <a:t>學生姓名會顯示於電子證書上</a:t>
            </a:r>
            <a:r>
              <a:rPr kumimoji="1" lang="en-HK" altLang="zh-TW" dirty="0">
                <a:solidFill>
                  <a:schemeClr val="tx1"/>
                </a:solidFill>
              </a:rPr>
              <a:t>)</a:t>
            </a:r>
          </a:p>
          <a:p>
            <a:pPr>
              <a:lnSpc>
                <a:spcPct val="100000"/>
              </a:lnSpc>
              <a:spcBef>
                <a:spcPts val="600"/>
              </a:spcBef>
              <a:spcAft>
                <a:spcPts val="600"/>
              </a:spcAft>
              <a:buFont typeface="Wingdings" panose="05000000000000000000" pitchFamily="2" charset="2"/>
              <a:buChar char="§"/>
            </a:pPr>
            <a:r>
              <a:rPr kumimoji="1" lang="zh-HK" altLang="en-US" sz="1800" dirty="0">
                <a:solidFill>
                  <a:schemeClr val="tx1"/>
                </a:solidFill>
              </a:rPr>
              <a:t>教師亦可在此頁</a:t>
            </a:r>
            <a:r>
              <a:rPr kumimoji="1" lang="zh-TW" altLang="en-US" sz="1800" dirty="0">
                <a:solidFill>
                  <a:schemeClr val="tx1"/>
                </a:solidFill>
              </a:rPr>
              <a:t>批量更改</a:t>
            </a:r>
            <a:r>
              <a:rPr kumimoji="1" lang="zh-HK" altLang="en-US" sz="1800" dirty="0">
                <a:solidFill>
                  <a:schemeClr val="tx1"/>
                </a:solidFill>
              </a:rPr>
              <a:t>學生密碼</a:t>
            </a:r>
            <a:endParaRPr kumimoji="1" lang="zh-HK" altLang="en-US" dirty="0">
              <a:solidFill>
                <a:schemeClr val="tx1"/>
              </a:solidFill>
            </a:endParaRPr>
          </a:p>
          <a:p>
            <a:endParaRPr lang="en-HK" dirty="0">
              <a:solidFill>
                <a:schemeClr val="tx1"/>
              </a:solidFill>
            </a:endParaRPr>
          </a:p>
        </p:txBody>
      </p:sp>
      <p:sp>
        <p:nvSpPr>
          <p:cNvPr id="21" name="內容版面配置區 2">
            <a:extLst>
              <a:ext uri="{FF2B5EF4-FFF2-40B4-BE49-F238E27FC236}">
                <a16:creationId xmlns:a16="http://schemas.microsoft.com/office/drawing/2014/main" id="{EE8B351F-3A7A-40A8-12B7-30426BBAFFC7}"/>
              </a:ext>
            </a:extLst>
          </p:cNvPr>
          <p:cNvSpPr txBox="1">
            <a:spLocks/>
          </p:cNvSpPr>
          <p:nvPr/>
        </p:nvSpPr>
        <p:spPr>
          <a:xfrm>
            <a:off x="1930209" y="1277473"/>
            <a:ext cx="8209689" cy="1501356"/>
          </a:xfrm>
          <a:prstGeom prst="rect">
            <a:avLst/>
          </a:prstGeom>
        </p:spPr>
        <p:txBody>
          <a:bodyPr/>
          <a:lstStyle>
            <a:lvl1pPr marL="171450" indent="-171450" algn="l" defTabSz="685800" rtl="0" eaLnBrk="1" latinLnBrk="0" hangingPunct="1">
              <a:lnSpc>
                <a:spcPct val="90000"/>
              </a:lnSpc>
              <a:spcBef>
                <a:spcPct val="30000"/>
              </a:spcBef>
              <a:buFont typeface="Arial" panose="020B0604020202020204" pitchFamily="34" charset="0"/>
              <a:buChar char="•"/>
              <a:defRPr sz="2100" kern="1200">
                <a:solidFill>
                  <a:schemeClr val="tx1"/>
                </a:solidFill>
                <a:latin typeface="Microsoft JhengHei UI" panose="020B0604030504040204" pitchFamily="34" charset="-120"/>
                <a:ea typeface="Microsoft JhengHei UI" panose="020B0604030504040204" pitchFamily="34" charset="-120"/>
                <a:cs typeface="+mn-cs"/>
              </a:defRPr>
            </a:lvl1pPr>
            <a:lvl2pPr marL="514350" indent="-171450" algn="l" defTabSz="685800" rtl="0" eaLnBrk="1" latinLnBrk="0" hangingPunct="1">
              <a:lnSpc>
                <a:spcPct val="90000"/>
              </a:lnSpc>
              <a:spcBef>
                <a:spcPct val="30000"/>
              </a:spcBef>
              <a:buFont typeface="Arial" panose="020B0604020202020204"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2pPr>
            <a:lvl3pPr marL="857250" indent="-171450" algn="l" defTabSz="685800" rtl="0" eaLnBrk="1" latinLnBrk="0" hangingPunct="1">
              <a:lnSpc>
                <a:spcPct val="90000"/>
              </a:lnSpc>
              <a:spcBef>
                <a:spcPct val="30000"/>
              </a:spcBef>
              <a:buFont typeface="Arial" panose="020B0604020202020204" pitchFamily="34" charset="0"/>
              <a:buChar char="•"/>
              <a:defRPr sz="1500" kern="1200">
                <a:solidFill>
                  <a:schemeClr val="tx1"/>
                </a:solidFill>
                <a:latin typeface="Microsoft JhengHei UI" panose="020B0604030504040204" pitchFamily="34" charset="-120"/>
                <a:ea typeface="Microsoft JhengHei UI" panose="020B0604030504040204" pitchFamily="34" charset="-120"/>
                <a:cs typeface="+mn-cs"/>
              </a:defRPr>
            </a:lvl3pPr>
            <a:lvl4pPr marL="12001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4pPr>
            <a:lvl5pPr marL="15430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5pPr>
            <a:lvl6pPr marL="18859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pPr>
            <a:endParaRPr kumimoji="1" lang="zh-HK" altLang="en-US" sz="1200" dirty="0">
              <a:solidFill>
                <a:srgbClr val="3B3026"/>
              </a:solidFill>
            </a:endParaRPr>
          </a:p>
        </p:txBody>
      </p:sp>
      <p:pic>
        <p:nvPicPr>
          <p:cNvPr id="16" name="Picture 15">
            <a:extLst>
              <a:ext uri="{FF2B5EF4-FFF2-40B4-BE49-F238E27FC236}">
                <a16:creationId xmlns:a16="http://schemas.microsoft.com/office/drawing/2014/main" id="{AA58C2F6-6686-F390-3D1C-4FA5C9DD8CBA}"/>
              </a:ext>
            </a:extLst>
          </p:cNvPr>
          <p:cNvPicPr>
            <a:picLocks noChangeAspect="1"/>
          </p:cNvPicPr>
          <p:nvPr/>
        </p:nvPicPr>
        <p:blipFill>
          <a:blip r:embed="rId3"/>
          <a:srcRect b="4044"/>
          <a:stretch/>
        </p:blipFill>
        <p:spPr>
          <a:xfrm>
            <a:off x="6515248" y="1527104"/>
            <a:ext cx="5024328" cy="910091"/>
          </a:xfrm>
          <a:prstGeom prst="rect">
            <a:avLst/>
          </a:prstGeom>
          <a:ln w="28575">
            <a:solidFill>
              <a:schemeClr val="tx1"/>
            </a:solidFill>
          </a:ln>
        </p:spPr>
      </p:pic>
      <p:sp>
        <p:nvSpPr>
          <p:cNvPr id="17" name="Arrow: Right 16">
            <a:extLst>
              <a:ext uri="{FF2B5EF4-FFF2-40B4-BE49-F238E27FC236}">
                <a16:creationId xmlns:a16="http://schemas.microsoft.com/office/drawing/2014/main" id="{AEF6AF8F-A006-0488-418B-4B8EC686FB2C}"/>
              </a:ext>
            </a:extLst>
          </p:cNvPr>
          <p:cNvSpPr/>
          <p:nvPr/>
        </p:nvSpPr>
        <p:spPr>
          <a:xfrm rot="19374939">
            <a:off x="5810626" y="2503382"/>
            <a:ext cx="668747" cy="465190"/>
          </a:xfrm>
          <a:prstGeom prst="rightArrow">
            <a:avLst/>
          </a:prstGeom>
          <a:solidFill>
            <a:srgbClr val="AEACCC"/>
          </a:solidFill>
          <a:ln>
            <a:solidFill>
              <a:srgbClr val="645F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FB3C165D-4ECE-4BBD-7E99-D31F5068D302}"/>
              </a:ext>
            </a:extLst>
          </p:cNvPr>
          <p:cNvSpPr/>
          <p:nvPr/>
        </p:nvSpPr>
        <p:spPr>
          <a:xfrm rot="5400000">
            <a:off x="8698032" y="2662328"/>
            <a:ext cx="668747" cy="465190"/>
          </a:xfrm>
          <a:prstGeom prst="rightArrow">
            <a:avLst/>
          </a:prstGeom>
          <a:solidFill>
            <a:srgbClr val="AEACCC"/>
          </a:solidFill>
          <a:ln>
            <a:solidFill>
              <a:srgbClr val="645F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6513337F-6011-2C55-71CD-E4CD11B178BA}"/>
              </a:ext>
            </a:extLst>
          </p:cNvPr>
          <p:cNvGrpSpPr/>
          <p:nvPr/>
        </p:nvGrpSpPr>
        <p:grpSpPr>
          <a:xfrm>
            <a:off x="679601" y="2763090"/>
            <a:ext cx="5024328" cy="3194161"/>
            <a:chOff x="679601" y="2763090"/>
            <a:chExt cx="5024328" cy="3194161"/>
          </a:xfrm>
        </p:grpSpPr>
        <p:grpSp>
          <p:nvGrpSpPr>
            <p:cNvPr id="11" name="Group 10">
              <a:extLst>
                <a:ext uri="{FF2B5EF4-FFF2-40B4-BE49-F238E27FC236}">
                  <a16:creationId xmlns:a16="http://schemas.microsoft.com/office/drawing/2014/main" id="{22BD973D-1938-5913-0012-B8E4415298F9}"/>
                </a:ext>
              </a:extLst>
            </p:cNvPr>
            <p:cNvGrpSpPr/>
            <p:nvPr/>
          </p:nvGrpSpPr>
          <p:grpSpPr>
            <a:xfrm>
              <a:off x="679601" y="2763090"/>
              <a:ext cx="5024328" cy="3194161"/>
              <a:chOff x="3359632" y="2346325"/>
              <a:chExt cx="6079234" cy="3864806"/>
            </a:xfrm>
          </p:grpSpPr>
          <p:pic>
            <p:nvPicPr>
              <p:cNvPr id="5" name="Picture 4">
                <a:extLst>
                  <a:ext uri="{FF2B5EF4-FFF2-40B4-BE49-F238E27FC236}">
                    <a16:creationId xmlns:a16="http://schemas.microsoft.com/office/drawing/2014/main" id="{1788658F-8CE6-1329-FF05-AA51D59F16A0}"/>
                  </a:ext>
                </a:extLst>
              </p:cNvPr>
              <p:cNvPicPr>
                <a:picLocks noChangeAspect="1"/>
              </p:cNvPicPr>
              <p:nvPr/>
            </p:nvPicPr>
            <p:blipFill>
              <a:blip r:embed="rId4"/>
              <a:stretch>
                <a:fillRect/>
              </a:stretch>
            </p:blipFill>
            <p:spPr>
              <a:xfrm>
                <a:off x="3359632" y="2346325"/>
                <a:ext cx="6079234" cy="3864806"/>
              </a:xfrm>
              <a:prstGeom prst="rect">
                <a:avLst/>
              </a:prstGeom>
              <a:ln w="28575">
                <a:solidFill>
                  <a:schemeClr val="tx1"/>
                </a:solidFill>
              </a:ln>
            </p:spPr>
          </p:pic>
          <p:sp>
            <p:nvSpPr>
              <p:cNvPr id="8" name="橢圓 7">
                <a:extLst>
                  <a:ext uri="{FF2B5EF4-FFF2-40B4-BE49-F238E27FC236}">
                    <a16:creationId xmlns:a16="http://schemas.microsoft.com/office/drawing/2014/main" id="{529F7693-650C-4943-9328-80B42F516B97}"/>
                  </a:ext>
                </a:extLst>
              </p:cNvPr>
              <p:cNvSpPr/>
              <p:nvPr/>
            </p:nvSpPr>
            <p:spPr>
              <a:xfrm>
                <a:off x="4943058" y="2886494"/>
                <a:ext cx="546232" cy="2941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7" name="橢圓 7">
                <a:extLst>
                  <a:ext uri="{FF2B5EF4-FFF2-40B4-BE49-F238E27FC236}">
                    <a16:creationId xmlns:a16="http://schemas.microsoft.com/office/drawing/2014/main" id="{3F0137F5-23B7-2891-184C-0AD2D693F8D1}"/>
                  </a:ext>
                </a:extLst>
              </p:cNvPr>
              <p:cNvSpPr/>
              <p:nvPr/>
            </p:nvSpPr>
            <p:spPr>
              <a:xfrm>
                <a:off x="7540208" y="3490756"/>
                <a:ext cx="546232" cy="2941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9" name="橢圓 7">
                <a:extLst>
                  <a:ext uri="{FF2B5EF4-FFF2-40B4-BE49-F238E27FC236}">
                    <a16:creationId xmlns:a16="http://schemas.microsoft.com/office/drawing/2014/main" id="{337AD70D-7211-840A-E83B-FD36718AE64A}"/>
                  </a:ext>
                </a:extLst>
              </p:cNvPr>
              <p:cNvSpPr/>
              <p:nvPr/>
            </p:nvSpPr>
            <p:spPr>
              <a:xfrm>
                <a:off x="5871456" y="4392455"/>
                <a:ext cx="649383" cy="34781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10" name="橢圓 7">
                <a:extLst>
                  <a:ext uri="{FF2B5EF4-FFF2-40B4-BE49-F238E27FC236}">
                    <a16:creationId xmlns:a16="http://schemas.microsoft.com/office/drawing/2014/main" id="{F6D86343-55AC-1CCB-DC27-B75A3605468C}"/>
                  </a:ext>
                </a:extLst>
              </p:cNvPr>
              <p:cNvSpPr/>
              <p:nvPr/>
            </p:nvSpPr>
            <p:spPr>
              <a:xfrm>
                <a:off x="7999079" y="2397209"/>
                <a:ext cx="546232" cy="2941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grpSp>
        <p:sp>
          <p:nvSpPr>
            <p:cNvPr id="22" name="橢圓 7">
              <a:extLst>
                <a:ext uri="{FF2B5EF4-FFF2-40B4-BE49-F238E27FC236}">
                  <a16:creationId xmlns:a16="http://schemas.microsoft.com/office/drawing/2014/main" id="{541A4E6A-8EE0-13C7-F1EC-A3E898E41691}"/>
                </a:ext>
              </a:extLst>
            </p:cNvPr>
            <p:cNvSpPr/>
            <p:nvPr/>
          </p:nvSpPr>
          <p:spPr>
            <a:xfrm>
              <a:off x="2251004" y="4440453"/>
              <a:ext cx="536698" cy="28746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grpSp>
      <p:grpSp>
        <p:nvGrpSpPr>
          <p:cNvPr id="24" name="Group 23">
            <a:extLst>
              <a:ext uri="{FF2B5EF4-FFF2-40B4-BE49-F238E27FC236}">
                <a16:creationId xmlns:a16="http://schemas.microsoft.com/office/drawing/2014/main" id="{FA7C7C67-011B-288D-B8A8-726628FA4FFE}"/>
              </a:ext>
            </a:extLst>
          </p:cNvPr>
          <p:cNvGrpSpPr/>
          <p:nvPr/>
        </p:nvGrpSpPr>
        <p:grpSpPr>
          <a:xfrm>
            <a:off x="6242839" y="3356625"/>
            <a:ext cx="5323089" cy="3194686"/>
            <a:chOff x="6049221" y="2405329"/>
            <a:chExt cx="5489647" cy="3294647"/>
          </a:xfrm>
        </p:grpSpPr>
        <p:pic>
          <p:nvPicPr>
            <p:cNvPr id="25" name="Picture 24">
              <a:extLst>
                <a:ext uri="{FF2B5EF4-FFF2-40B4-BE49-F238E27FC236}">
                  <a16:creationId xmlns:a16="http://schemas.microsoft.com/office/drawing/2014/main" id="{606B79A1-3552-88C8-FC6B-82F8EE7593CB}"/>
                </a:ext>
              </a:extLst>
            </p:cNvPr>
            <p:cNvPicPr>
              <a:picLocks noChangeAspect="1"/>
            </p:cNvPicPr>
            <p:nvPr/>
          </p:nvPicPr>
          <p:blipFill>
            <a:blip r:embed="rId5"/>
            <a:stretch>
              <a:fillRect/>
            </a:stretch>
          </p:blipFill>
          <p:spPr>
            <a:xfrm>
              <a:off x="6049221" y="2405329"/>
              <a:ext cx="5489647" cy="3294647"/>
            </a:xfrm>
            <a:prstGeom prst="rect">
              <a:avLst/>
            </a:prstGeom>
            <a:ln w="28575">
              <a:solidFill>
                <a:schemeClr val="tx1"/>
              </a:solidFill>
            </a:ln>
          </p:spPr>
        </p:pic>
        <p:sp>
          <p:nvSpPr>
            <p:cNvPr id="26" name="橢圓 7">
              <a:extLst>
                <a:ext uri="{FF2B5EF4-FFF2-40B4-BE49-F238E27FC236}">
                  <a16:creationId xmlns:a16="http://schemas.microsoft.com/office/drawing/2014/main" id="{4CE412B8-7DF7-8ECB-803D-B87744B3ABB8}"/>
                </a:ext>
              </a:extLst>
            </p:cNvPr>
            <p:cNvSpPr/>
            <p:nvPr/>
          </p:nvSpPr>
          <p:spPr>
            <a:xfrm>
              <a:off x="7255684" y="4249453"/>
              <a:ext cx="465648" cy="25073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grpSp>
      <p:sp>
        <p:nvSpPr>
          <p:cNvPr id="3" name="Slide Number Placeholder 2">
            <a:extLst>
              <a:ext uri="{FF2B5EF4-FFF2-40B4-BE49-F238E27FC236}">
                <a16:creationId xmlns:a16="http://schemas.microsoft.com/office/drawing/2014/main" id="{98EF3A99-7B2F-F63E-C927-A508202E5D0D}"/>
              </a:ext>
            </a:extLst>
          </p:cNvPr>
          <p:cNvSpPr>
            <a:spLocks noGrp="1"/>
          </p:cNvSpPr>
          <p:nvPr>
            <p:ph type="sldNum" sz="quarter" idx="4"/>
          </p:nvPr>
        </p:nvSpPr>
        <p:spPr/>
        <p:txBody>
          <a:bodyPr/>
          <a:lstStyle/>
          <a:p>
            <a:fld id="{AF9A0E2E-19C5-413C-834F-860497B58A9F}" type="slidenum">
              <a:rPr lang="en-HK" smtClean="0"/>
              <a:t>23</a:t>
            </a:fld>
            <a:endParaRPr lang="en-HK"/>
          </a:p>
        </p:txBody>
      </p:sp>
    </p:spTree>
    <p:extLst>
      <p:ext uri="{BB962C8B-B14F-4D97-AF65-F5344CB8AC3E}">
        <p14:creationId xmlns:p14="http://schemas.microsoft.com/office/powerpoint/2010/main" val="1643655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pPr rtl="0"/>
            <a:r>
              <a:rPr lang="zh-TW" altLang="en-US" sz="2800" dirty="0">
                <a:cs typeface="Arial" panose="020B0604020202020204" pitchFamily="34" charset="0"/>
              </a:rPr>
              <a:t>遊戲參數設定</a:t>
            </a:r>
            <a:r>
              <a:rPr lang="zh-HK" altLang="en-US" sz="2800" dirty="0">
                <a:cs typeface="Arial" panose="020B0604020202020204" pitchFamily="34" charset="0"/>
              </a:rPr>
              <a:t> </a:t>
            </a:r>
            <a:endParaRPr lang="zh-TW" altLang="en-US" sz="2800" dirty="0">
              <a:cs typeface="Arial" panose="020B0604020202020204" pitchFamily="34" charset="0"/>
            </a:endParaRPr>
          </a:p>
        </p:txBody>
      </p:sp>
      <p:sp>
        <p:nvSpPr>
          <p:cNvPr id="17" name="Content Placeholder 16">
            <a:extLst>
              <a:ext uri="{FF2B5EF4-FFF2-40B4-BE49-F238E27FC236}">
                <a16:creationId xmlns:a16="http://schemas.microsoft.com/office/drawing/2014/main" id="{2DE76963-778B-C895-F7E2-4CF0E9F6A103}"/>
              </a:ext>
            </a:extLst>
          </p:cNvPr>
          <p:cNvSpPr>
            <a:spLocks noGrp="1"/>
          </p:cNvSpPr>
          <p:nvPr>
            <p:ph sz="half" idx="2"/>
          </p:nvPr>
        </p:nvSpPr>
        <p:spPr>
          <a:xfrm>
            <a:off x="310766" y="1515003"/>
            <a:ext cx="4901314" cy="4276197"/>
          </a:xfrm>
        </p:spPr>
        <p:txBody>
          <a:bodyPr>
            <a:normAutofit/>
          </a:bodyPr>
          <a:lstStyle/>
          <a:p>
            <a:pPr>
              <a:lnSpc>
                <a:spcPct val="100000"/>
              </a:lnSpc>
              <a:spcBef>
                <a:spcPts val="600"/>
              </a:spcBef>
              <a:spcAft>
                <a:spcPts val="600"/>
              </a:spcAft>
              <a:buFont typeface="Wingdings" panose="05000000000000000000" pitchFamily="2" charset="2"/>
              <a:buChar char="§"/>
            </a:pPr>
            <a:r>
              <a:rPr kumimoji="1" lang="zh-HK" altLang="en-US" dirty="0">
                <a:solidFill>
                  <a:schemeClr val="tx1"/>
                </a:solidFill>
              </a:rPr>
              <a:t>教師可自行</a:t>
            </a:r>
            <a:r>
              <a:rPr kumimoji="1" lang="zh-TW" altLang="en-US" dirty="0">
                <a:solidFill>
                  <a:schemeClr val="tx1"/>
                </a:solidFill>
              </a:rPr>
              <a:t>設定以下</a:t>
            </a:r>
            <a:r>
              <a:rPr lang="zh-TW" altLang="en-US" dirty="0">
                <a:solidFill>
                  <a:schemeClr val="tx1"/>
                </a:solidFill>
                <a:cs typeface="Arial" panose="020B0604020202020204" pitchFamily="34" charset="0"/>
              </a:rPr>
              <a:t>遊戲參數：</a:t>
            </a:r>
            <a:endParaRPr lang="en-HK" altLang="zh-TW" dirty="0">
              <a:solidFill>
                <a:schemeClr val="tx1"/>
              </a:solidFill>
              <a:cs typeface="Arial" panose="020B0604020202020204" pitchFamily="34" charset="0"/>
            </a:endParaRPr>
          </a:p>
          <a:p>
            <a:pPr marL="514350" lvl="1">
              <a:lnSpc>
                <a:spcPct val="100000"/>
              </a:lnSpc>
              <a:spcBef>
                <a:spcPts val="600"/>
              </a:spcBef>
              <a:spcAft>
                <a:spcPts val="600"/>
              </a:spcAft>
              <a:buFont typeface="+mj-lt"/>
              <a:buAutoNum type="arabicPeriod"/>
            </a:pPr>
            <a:r>
              <a:rPr kumimoji="1" lang="zh-HK" altLang="en-US" sz="1800" dirty="0">
                <a:solidFill>
                  <a:schemeClr val="tx1"/>
                </a:solidFill>
                <a:latin typeface="微軟正黑體" panose="020B0604030504040204" pitchFamily="34" charset="-120"/>
                <a:ea typeface="微軟正黑體" panose="020B0604030504040204" pitchFamily="34" charset="-120"/>
              </a:rPr>
              <a:t>股票交易內的遊戲日數、每筆股票的交易稅及每個交易日許可買</a:t>
            </a:r>
            <a:r>
              <a:rPr kumimoji="1" lang="en-US" altLang="zh-HK" sz="1800" dirty="0">
                <a:solidFill>
                  <a:schemeClr val="tx1"/>
                </a:solidFill>
                <a:latin typeface="微軟正黑體" panose="020B0604030504040204" pitchFamily="34" charset="-120"/>
                <a:ea typeface="微軟正黑體" panose="020B0604030504040204" pitchFamily="34" charset="-120"/>
              </a:rPr>
              <a:t>/</a:t>
            </a:r>
            <a:r>
              <a:rPr kumimoji="1" lang="zh-HK" altLang="en-US" sz="1800" dirty="0">
                <a:solidFill>
                  <a:schemeClr val="tx1"/>
                </a:solidFill>
                <a:latin typeface="微軟正黑體" panose="020B0604030504040204" pitchFamily="34" charset="-120"/>
                <a:ea typeface="微軟正黑體" panose="020B0604030504040204" pitchFamily="34" charset="-120"/>
              </a:rPr>
              <a:t>賣股票的數量上限</a:t>
            </a:r>
            <a:endParaRPr kumimoji="1" lang="en-HK" altLang="zh-HK" sz="1800" dirty="0">
              <a:solidFill>
                <a:schemeClr val="tx1"/>
              </a:solidFill>
              <a:latin typeface="微軟正黑體" panose="020B0604030504040204" pitchFamily="34" charset="-120"/>
              <a:ea typeface="微軟正黑體" panose="020B0604030504040204" pitchFamily="34" charset="-120"/>
            </a:endParaRPr>
          </a:p>
          <a:p>
            <a:pPr marL="514350" lvl="1">
              <a:lnSpc>
                <a:spcPct val="100000"/>
              </a:lnSpc>
              <a:spcBef>
                <a:spcPts val="600"/>
              </a:spcBef>
              <a:spcAft>
                <a:spcPts val="600"/>
              </a:spcAft>
              <a:buFont typeface="+mj-lt"/>
              <a:buAutoNum type="arabicPeriod"/>
            </a:pPr>
            <a:r>
              <a:rPr kumimoji="1" lang="zh-TW" altLang="en-US" sz="1800" dirty="0">
                <a:solidFill>
                  <a:schemeClr val="tx1"/>
                </a:solidFill>
                <a:latin typeface="微軟正黑體" panose="020B0604030504040204" pitchFamily="34" charset="-120"/>
                <a:ea typeface="微軟正黑體" panose="020B0604030504040204" pitchFamily="34" charset="-120"/>
              </a:rPr>
              <a:t>遊戲階段轉換時間</a:t>
            </a:r>
            <a:endParaRPr kumimoji="1" lang="en-HK" altLang="zh-TW" sz="1800" dirty="0">
              <a:solidFill>
                <a:schemeClr val="tx1"/>
              </a:solidFill>
              <a:latin typeface="微軟正黑體" panose="020B0604030504040204" pitchFamily="34" charset="-120"/>
              <a:ea typeface="微軟正黑體" panose="020B0604030504040204" pitchFamily="34" charset="-120"/>
            </a:endParaRPr>
          </a:p>
          <a:p>
            <a:pPr marL="514350" lvl="1">
              <a:lnSpc>
                <a:spcPct val="100000"/>
              </a:lnSpc>
              <a:spcBef>
                <a:spcPts val="600"/>
              </a:spcBef>
              <a:spcAft>
                <a:spcPts val="600"/>
              </a:spcAft>
              <a:buFont typeface="+mj-lt"/>
              <a:buAutoNum type="arabicPeriod"/>
            </a:pPr>
            <a:r>
              <a:rPr kumimoji="1" lang="zh-TW" altLang="en-US" sz="1800" dirty="0">
                <a:solidFill>
                  <a:schemeClr val="tx1"/>
                </a:solidFill>
                <a:latin typeface="微軟正黑體" panose="020B0604030504040204" pitchFamily="34" charset="-120"/>
                <a:ea typeface="微軟正黑體" panose="020B0604030504040204" pitchFamily="34" charset="-120"/>
              </a:rPr>
              <a:t>其他功能：</a:t>
            </a:r>
            <a:endParaRPr kumimoji="1" lang="en-HK" altLang="zh-TW" sz="1800" dirty="0">
              <a:solidFill>
                <a:schemeClr val="tx1"/>
              </a:solidFill>
              <a:latin typeface="微軟正黑體" panose="020B0604030504040204" pitchFamily="34" charset="-120"/>
              <a:ea typeface="微軟正黑體" panose="020B0604030504040204" pitchFamily="34" charset="-120"/>
            </a:endParaRPr>
          </a:p>
          <a:p>
            <a:pPr marL="800100" lvl="1" indent="-285750">
              <a:lnSpc>
                <a:spcPct val="100000"/>
              </a:lnSpc>
              <a:spcBef>
                <a:spcPts val="600"/>
              </a:spcBef>
              <a:spcAft>
                <a:spcPts val="600"/>
              </a:spcAft>
            </a:pPr>
            <a:r>
              <a:rPr kumimoji="1" lang="zh-HK" altLang="en-US" sz="1800" dirty="0">
                <a:solidFill>
                  <a:schemeClr val="tx1"/>
                </a:solidFill>
                <a:latin typeface="微軟正黑體" panose="020B0604030504040204" pitchFamily="34" charset="-120"/>
                <a:ea typeface="微軟正黑體" panose="020B0604030504040204" pitchFamily="34" charset="-120"/>
              </a:rPr>
              <a:t>開關保險</a:t>
            </a:r>
            <a:r>
              <a:rPr kumimoji="1" lang="zh-TW" altLang="en-US" sz="1800" dirty="0">
                <a:solidFill>
                  <a:schemeClr val="tx1"/>
                </a:solidFill>
                <a:latin typeface="微軟正黑體" panose="020B0604030504040204" pitchFamily="34" charset="-120"/>
                <a:ea typeface="微軟正黑體" panose="020B0604030504040204" pitchFamily="34" charset="-120"/>
              </a:rPr>
              <a:t>功能及自訂</a:t>
            </a:r>
            <a:r>
              <a:rPr kumimoji="1" lang="zh-HK" altLang="en-US" sz="1800" dirty="0">
                <a:solidFill>
                  <a:schemeClr val="tx1"/>
                </a:solidFill>
                <a:latin typeface="微軟正黑體" panose="020B0604030504040204" pitchFamily="34" charset="-120"/>
                <a:ea typeface="微軟正黑體" panose="020B0604030504040204" pitchFamily="34" charset="-120"/>
              </a:rPr>
              <a:t>保費</a:t>
            </a:r>
            <a:endParaRPr kumimoji="1" lang="en-HK" altLang="zh-HK" sz="1800" dirty="0">
              <a:solidFill>
                <a:schemeClr val="tx1"/>
              </a:solidFill>
              <a:latin typeface="微軟正黑體" panose="020B0604030504040204" pitchFamily="34" charset="-120"/>
              <a:ea typeface="微軟正黑體" panose="020B0604030504040204" pitchFamily="34" charset="-120"/>
            </a:endParaRPr>
          </a:p>
          <a:p>
            <a:pPr marL="800100" lvl="1" indent="-285750">
              <a:lnSpc>
                <a:spcPct val="100000"/>
              </a:lnSpc>
              <a:spcBef>
                <a:spcPts val="600"/>
              </a:spcBef>
              <a:spcAft>
                <a:spcPts val="600"/>
              </a:spcAft>
            </a:pPr>
            <a:r>
              <a:rPr kumimoji="1" lang="zh-HK" altLang="en-US" sz="1800" dirty="0">
                <a:solidFill>
                  <a:schemeClr val="tx1"/>
                </a:solidFill>
                <a:latin typeface="微軟正黑體" panose="020B0604030504040204" pitchFamily="34" charset="-120"/>
                <a:ea typeface="微軟正黑體" panose="020B0604030504040204" pitchFamily="34" charset="-120"/>
              </a:rPr>
              <a:t>開關定期存款</a:t>
            </a:r>
            <a:r>
              <a:rPr kumimoji="1" lang="zh-TW" altLang="en-US" sz="1800" dirty="0">
                <a:solidFill>
                  <a:schemeClr val="tx1"/>
                </a:solidFill>
                <a:latin typeface="微軟正黑體" panose="020B0604030504040204" pitchFamily="34" charset="-120"/>
                <a:ea typeface="微軟正黑體" panose="020B0604030504040204" pitchFamily="34" charset="-120"/>
              </a:rPr>
              <a:t>功能及自訂存款</a:t>
            </a:r>
            <a:r>
              <a:rPr kumimoji="1" lang="zh-HK" altLang="en-US" sz="1800" dirty="0">
                <a:solidFill>
                  <a:schemeClr val="tx1"/>
                </a:solidFill>
                <a:latin typeface="微軟正黑體" panose="020B0604030504040204" pitchFamily="34" charset="-120"/>
                <a:ea typeface="微軟正黑體" panose="020B0604030504040204" pitchFamily="34" charset="-120"/>
              </a:rPr>
              <a:t>利率</a:t>
            </a:r>
            <a:endParaRPr kumimoji="1" lang="en-HK" altLang="zh-HK" sz="1800" dirty="0">
              <a:solidFill>
                <a:schemeClr val="tx1"/>
              </a:solidFill>
              <a:latin typeface="微軟正黑體" panose="020B0604030504040204" pitchFamily="34" charset="-120"/>
              <a:ea typeface="微軟正黑體" panose="020B0604030504040204" pitchFamily="34" charset="-120"/>
            </a:endParaRPr>
          </a:p>
          <a:p>
            <a:pPr marL="800100" lvl="1" indent="-285750">
              <a:lnSpc>
                <a:spcPct val="100000"/>
              </a:lnSpc>
              <a:spcBef>
                <a:spcPts val="600"/>
              </a:spcBef>
              <a:spcAft>
                <a:spcPts val="600"/>
              </a:spcAft>
            </a:pPr>
            <a:r>
              <a:rPr kumimoji="1" lang="zh-HK" altLang="en-US" sz="1800" dirty="0">
                <a:solidFill>
                  <a:schemeClr val="tx1"/>
                </a:solidFill>
                <a:latin typeface="微軟正黑體" panose="020B0604030504040204" pitchFamily="34" charset="-120"/>
                <a:ea typeface="微軟正黑體" panose="020B0604030504040204" pitchFamily="34" charset="-120"/>
              </a:rPr>
              <a:t>開關個人事件</a:t>
            </a:r>
            <a:r>
              <a:rPr kumimoji="1" lang="zh-TW" altLang="en-US" sz="1800" dirty="0">
                <a:solidFill>
                  <a:schemeClr val="tx1"/>
                </a:solidFill>
                <a:latin typeface="微軟正黑體" panose="020B0604030504040204" pitchFamily="34" charset="-120"/>
                <a:ea typeface="微軟正黑體" panose="020B0604030504040204" pitchFamily="34" charset="-120"/>
              </a:rPr>
              <a:t>功能及自訂</a:t>
            </a:r>
            <a:r>
              <a:rPr kumimoji="1" lang="zh-HK" altLang="en-US" sz="1800" dirty="0">
                <a:solidFill>
                  <a:schemeClr val="tx1"/>
                </a:solidFill>
                <a:latin typeface="微軟正黑體" panose="020B0604030504040204" pitchFamily="34" charset="-120"/>
                <a:ea typeface="微軟正黑體" panose="020B0604030504040204" pitchFamily="34" charset="-120"/>
              </a:rPr>
              <a:t>發生機率</a:t>
            </a:r>
            <a:endParaRPr kumimoji="1" lang="en-HK" altLang="zh-HK" sz="1800" dirty="0">
              <a:solidFill>
                <a:schemeClr val="tx1"/>
              </a:solidFill>
              <a:latin typeface="微軟正黑體" panose="020B0604030504040204" pitchFamily="34" charset="-120"/>
              <a:ea typeface="微軟正黑體" panose="020B0604030504040204" pitchFamily="34" charset="-120"/>
            </a:endParaRPr>
          </a:p>
          <a:p>
            <a:pPr marL="800100" lvl="1" indent="-285750">
              <a:lnSpc>
                <a:spcPct val="100000"/>
              </a:lnSpc>
              <a:spcBef>
                <a:spcPts val="600"/>
              </a:spcBef>
              <a:spcAft>
                <a:spcPts val="600"/>
              </a:spcAft>
            </a:pPr>
            <a:r>
              <a:rPr kumimoji="1" lang="zh-HK" altLang="en-US" sz="1800" dirty="0">
                <a:solidFill>
                  <a:schemeClr val="tx1"/>
                </a:solidFill>
                <a:latin typeface="微軟正黑體" panose="020B0604030504040204" pitchFamily="34" charset="-120"/>
                <a:ea typeface="微軟正黑體" panose="020B0604030504040204" pitchFamily="34" charset="-120"/>
              </a:rPr>
              <a:t>開關</a:t>
            </a:r>
            <a:r>
              <a:rPr lang="zh-TW" altLang="en-US" sz="1800" b="0" i="0" dirty="0">
                <a:solidFill>
                  <a:schemeClr val="tx1"/>
                </a:solidFill>
                <a:effectLst/>
                <a:latin typeface="微軟正黑體" panose="020B0604030504040204" pitchFamily="34" charset="-120"/>
                <a:ea typeface="微軟正黑體" panose="020B0604030504040204" pitchFamily="34" charset="-120"/>
              </a:rPr>
              <a:t>遊戲室</a:t>
            </a:r>
            <a:r>
              <a:rPr kumimoji="1" lang="zh-HK" altLang="en-US" sz="1800" dirty="0">
                <a:solidFill>
                  <a:schemeClr val="tx1"/>
                </a:solidFill>
                <a:latin typeface="微軟正黑體" panose="020B0604030504040204" pitchFamily="34" charset="-120"/>
                <a:ea typeface="微軟正黑體" panose="020B0604030504040204" pitchFamily="34" charset="-120"/>
              </a:rPr>
              <a:t>、</a:t>
            </a:r>
            <a:r>
              <a:rPr lang="zh-TW" altLang="en-US" sz="1800" b="0" i="0" dirty="0">
                <a:solidFill>
                  <a:schemeClr val="tx1"/>
                </a:solidFill>
                <a:effectLst/>
                <a:latin typeface="微軟正黑體" panose="020B0604030504040204" pitchFamily="34" charset="-120"/>
                <a:ea typeface="微軟正黑體" panose="020B0604030504040204" pitchFamily="34" charset="-120"/>
              </a:rPr>
              <a:t>班別及所有房間總結</a:t>
            </a:r>
            <a:r>
              <a:rPr kumimoji="1" lang="zh-TW" altLang="en-US" sz="1800" dirty="0">
                <a:solidFill>
                  <a:schemeClr val="tx1"/>
                </a:solidFill>
                <a:latin typeface="微軟正黑體" panose="020B0604030504040204" pitchFamily="34" charset="-120"/>
                <a:ea typeface="微軟正黑體" panose="020B0604030504040204" pitchFamily="34" charset="-120"/>
              </a:rPr>
              <a:t>功能</a:t>
            </a:r>
            <a:endParaRPr lang="en-HK" sz="1800" dirty="0">
              <a:solidFill>
                <a:schemeClr val="tx1"/>
              </a:solidFill>
              <a:latin typeface="微軟正黑體" panose="020B0604030504040204" pitchFamily="34" charset="-120"/>
              <a:ea typeface="微軟正黑體" panose="020B0604030504040204" pitchFamily="34" charset="-120"/>
            </a:endParaRPr>
          </a:p>
        </p:txBody>
      </p:sp>
      <p:sp>
        <p:nvSpPr>
          <p:cNvPr id="21" name="內容版面配置區 2">
            <a:extLst>
              <a:ext uri="{FF2B5EF4-FFF2-40B4-BE49-F238E27FC236}">
                <a16:creationId xmlns:a16="http://schemas.microsoft.com/office/drawing/2014/main" id="{69AE8909-499C-7442-A0B1-9877FC74E56E}"/>
              </a:ext>
            </a:extLst>
          </p:cNvPr>
          <p:cNvSpPr txBox="1">
            <a:spLocks/>
          </p:cNvSpPr>
          <p:nvPr/>
        </p:nvSpPr>
        <p:spPr>
          <a:xfrm>
            <a:off x="1930208" y="1328503"/>
            <a:ext cx="3094798" cy="4567506"/>
          </a:xfrm>
          <a:prstGeom prst="rect">
            <a:avLst/>
          </a:prstGeom>
        </p:spPr>
        <p:txBody>
          <a:bodyPr/>
          <a:lstStyle>
            <a:lvl1pPr marL="171450" indent="-171450" algn="l" defTabSz="685800" rtl="0" eaLnBrk="1" latinLnBrk="0" hangingPunct="1">
              <a:lnSpc>
                <a:spcPct val="90000"/>
              </a:lnSpc>
              <a:spcBef>
                <a:spcPct val="30000"/>
              </a:spcBef>
              <a:buFont typeface="Arial" panose="020B0604020202020204" pitchFamily="34" charset="0"/>
              <a:buChar char="•"/>
              <a:defRPr sz="2100" kern="1200">
                <a:solidFill>
                  <a:schemeClr val="tx1"/>
                </a:solidFill>
                <a:latin typeface="Microsoft JhengHei UI" panose="020B0604030504040204" pitchFamily="34" charset="-120"/>
                <a:ea typeface="Microsoft JhengHei UI" panose="020B0604030504040204" pitchFamily="34" charset="-120"/>
                <a:cs typeface="+mn-cs"/>
              </a:defRPr>
            </a:lvl1pPr>
            <a:lvl2pPr marL="514350" indent="-171450" algn="l" defTabSz="685800" rtl="0" eaLnBrk="1" latinLnBrk="0" hangingPunct="1">
              <a:lnSpc>
                <a:spcPct val="90000"/>
              </a:lnSpc>
              <a:spcBef>
                <a:spcPct val="30000"/>
              </a:spcBef>
              <a:buFont typeface="Arial" panose="020B0604020202020204"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2pPr>
            <a:lvl3pPr marL="857250" indent="-171450" algn="l" defTabSz="685800" rtl="0" eaLnBrk="1" latinLnBrk="0" hangingPunct="1">
              <a:lnSpc>
                <a:spcPct val="90000"/>
              </a:lnSpc>
              <a:spcBef>
                <a:spcPct val="30000"/>
              </a:spcBef>
              <a:buFont typeface="Arial" panose="020B0604020202020204" pitchFamily="34" charset="0"/>
              <a:buChar char="•"/>
              <a:defRPr sz="1500" kern="1200">
                <a:solidFill>
                  <a:schemeClr val="tx1"/>
                </a:solidFill>
                <a:latin typeface="Microsoft JhengHei UI" panose="020B0604030504040204" pitchFamily="34" charset="-120"/>
                <a:ea typeface="Microsoft JhengHei UI" panose="020B0604030504040204" pitchFamily="34" charset="-120"/>
                <a:cs typeface="+mn-cs"/>
              </a:defRPr>
            </a:lvl3pPr>
            <a:lvl4pPr marL="12001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4pPr>
            <a:lvl5pPr marL="15430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5pPr>
            <a:lvl6pPr marL="18859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pPr>
            <a:endParaRPr kumimoji="1" lang="en-US" altLang="zh-TW" sz="1600" dirty="0">
              <a:solidFill>
                <a:srgbClr val="3B3026"/>
              </a:solidFill>
            </a:endParaRPr>
          </a:p>
        </p:txBody>
      </p:sp>
      <p:pic>
        <p:nvPicPr>
          <p:cNvPr id="7" name="Picture 6">
            <a:extLst>
              <a:ext uri="{FF2B5EF4-FFF2-40B4-BE49-F238E27FC236}">
                <a16:creationId xmlns:a16="http://schemas.microsoft.com/office/drawing/2014/main" id="{7824BE69-DB64-EF7E-818E-27087B63CE34}"/>
              </a:ext>
            </a:extLst>
          </p:cNvPr>
          <p:cNvPicPr>
            <a:picLocks noChangeAspect="1"/>
          </p:cNvPicPr>
          <p:nvPr/>
        </p:nvPicPr>
        <p:blipFill>
          <a:blip r:embed="rId4"/>
          <a:stretch>
            <a:fillRect/>
          </a:stretch>
        </p:blipFill>
        <p:spPr>
          <a:xfrm>
            <a:off x="5401277" y="1663349"/>
            <a:ext cx="6479957" cy="4567505"/>
          </a:xfrm>
          <a:prstGeom prst="rect">
            <a:avLst/>
          </a:prstGeom>
          <a:ln w="28575">
            <a:solidFill>
              <a:schemeClr val="tx1"/>
            </a:solidFill>
          </a:ln>
        </p:spPr>
      </p:pic>
      <p:sp>
        <p:nvSpPr>
          <p:cNvPr id="9" name="橢圓 7">
            <a:extLst>
              <a:ext uri="{FF2B5EF4-FFF2-40B4-BE49-F238E27FC236}">
                <a16:creationId xmlns:a16="http://schemas.microsoft.com/office/drawing/2014/main" id="{AC9AD214-46AD-7EA5-0B42-0524278E1C03}"/>
              </a:ext>
            </a:extLst>
          </p:cNvPr>
          <p:cNvSpPr/>
          <p:nvPr/>
        </p:nvSpPr>
        <p:spPr>
          <a:xfrm>
            <a:off x="10826366" y="1663349"/>
            <a:ext cx="649383" cy="34781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12" name="橢圓 7">
            <a:extLst>
              <a:ext uri="{FF2B5EF4-FFF2-40B4-BE49-F238E27FC236}">
                <a16:creationId xmlns:a16="http://schemas.microsoft.com/office/drawing/2014/main" id="{8CA2E9AE-8037-E7B7-12B5-D8CE28212CC6}"/>
              </a:ext>
            </a:extLst>
          </p:cNvPr>
          <p:cNvSpPr/>
          <p:nvPr/>
        </p:nvSpPr>
        <p:spPr>
          <a:xfrm>
            <a:off x="6437851" y="2198654"/>
            <a:ext cx="649383" cy="34781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3" name="Slide Number Placeholder 2">
            <a:extLst>
              <a:ext uri="{FF2B5EF4-FFF2-40B4-BE49-F238E27FC236}">
                <a16:creationId xmlns:a16="http://schemas.microsoft.com/office/drawing/2014/main" id="{12878B3A-92E7-C269-BD74-0B71C0418B0A}"/>
              </a:ext>
            </a:extLst>
          </p:cNvPr>
          <p:cNvSpPr>
            <a:spLocks noGrp="1"/>
          </p:cNvSpPr>
          <p:nvPr>
            <p:ph type="sldNum" sz="quarter" idx="4"/>
          </p:nvPr>
        </p:nvSpPr>
        <p:spPr/>
        <p:txBody>
          <a:bodyPr/>
          <a:lstStyle/>
          <a:p>
            <a:fld id="{AF9A0E2E-19C5-413C-834F-860497B58A9F}" type="slidenum">
              <a:rPr lang="en-HK" smtClean="0"/>
              <a:t>24</a:t>
            </a:fld>
            <a:endParaRPr lang="en-HK"/>
          </a:p>
        </p:txBody>
      </p:sp>
    </p:spTree>
    <p:extLst>
      <p:ext uri="{BB962C8B-B14F-4D97-AF65-F5344CB8AC3E}">
        <p14:creationId xmlns:p14="http://schemas.microsoft.com/office/powerpoint/2010/main" val="1505590821"/>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6D253-5BD9-8EAB-C964-A0229D7470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AC77B8-08ED-E2D2-DE04-AACCC932A832}"/>
              </a:ext>
            </a:extLst>
          </p:cNvPr>
          <p:cNvSpPr>
            <a:spLocks noGrp="1"/>
          </p:cNvSpPr>
          <p:nvPr>
            <p:ph type="title"/>
          </p:nvPr>
        </p:nvSpPr>
        <p:spPr/>
        <p:txBody>
          <a:bodyPr/>
          <a:lstStyle/>
          <a:p>
            <a:r>
              <a:rPr lang="zh-TW" altLang="en-US" sz="2800" dirty="0">
                <a:latin typeface="微軟正黑體" panose="020B0604030504040204" pitchFamily="34" charset="-120"/>
                <a:ea typeface="微軟正黑體" panose="020B0604030504040204" pitchFamily="34" charset="-120"/>
              </a:rPr>
              <a:t>角色初始股票配置</a:t>
            </a:r>
            <a:endParaRPr lang="en-US" dirty="0"/>
          </a:p>
        </p:txBody>
      </p:sp>
      <p:sp>
        <p:nvSpPr>
          <p:cNvPr id="8" name="Content Placeholder 7">
            <a:extLst>
              <a:ext uri="{FF2B5EF4-FFF2-40B4-BE49-F238E27FC236}">
                <a16:creationId xmlns:a16="http://schemas.microsoft.com/office/drawing/2014/main" id="{E321DC1F-9D5A-CEB0-C460-010B0D490C3A}"/>
              </a:ext>
            </a:extLst>
          </p:cNvPr>
          <p:cNvSpPr>
            <a:spLocks noGrp="1"/>
          </p:cNvSpPr>
          <p:nvPr>
            <p:ph sz="half" idx="2"/>
          </p:nvPr>
        </p:nvSpPr>
        <p:spPr>
          <a:xfrm>
            <a:off x="310766" y="1515003"/>
            <a:ext cx="4023109" cy="3978275"/>
          </a:xfrm>
        </p:spPr>
        <p:txBody>
          <a:bodyPr/>
          <a:lstStyle/>
          <a:p>
            <a:pPr>
              <a:lnSpc>
                <a:spcPct val="100000"/>
              </a:lnSpc>
              <a:buFont typeface="Wingdings" panose="05000000000000000000" pitchFamily="2" charset="2"/>
              <a:buChar char="§"/>
            </a:pPr>
            <a:r>
              <a:rPr kumimoji="1" lang="zh-HK" altLang="en-US" dirty="0">
                <a:solidFill>
                  <a:schemeClr val="tx1"/>
                </a:solidFill>
              </a:rPr>
              <a:t>教師</a:t>
            </a:r>
            <a:r>
              <a:rPr kumimoji="1" lang="zh-TW" altLang="en-US" sz="1800" dirty="0">
                <a:solidFill>
                  <a:schemeClr val="tx1"/>
                </a:solidFill>
              </a:rPr>
              <a:t>可自由設定角色初始股票配</a:t>
            </a:r>
            <a:r>
              <a:rPr lang="zh-TW" altLang="en-US" dirty="0">
                <a:solidFill>
                  <a:schemeClr val="tx1"/>
                </a:solidFill>
              </a:rPr>
              <a:t>置</a:t>
            </a:r>
            <a:endParaRPr kumimoji="1" lang="en-HK" altLang="zh-TW" sz="1800" dirty="0">
              <a:solidFill>
                <a:schemeClr val="tx1"/>
              </a:solidFill>
            </a:endParaRPr>
          </a:p>
          <a:p>
            <a:pPr>
              <a:lnSpc>
                <a:spcPct val="100000"/>
              </a:lnSpc>
              <a:buFont typeface="Wingdings" panose="05000000000000000000" pitchFamily="2" charset="2"/>
              <a:buChar char="§"/>
            </a:pPr>
            <a:r>
              <a:rPr lang="zh-TW" altLang="en-US" dirty="0">
                <a:solidFill>
                  <a:schemeClr val="tx1"/>
                </a:solidFill>
              </a:rPr>
              <a:t>如未有自行設定，或選擇重設，遊戲將根據角色的預設初始股票配置進行</a:t>
            </a:r>
            <a:endParaRPr lang="en-HK" dirty="0">
              <a:solidFill>
                <a:schemeClr val="tx1"/>
              </a:solidFill>
            </a:endParaRPr>
          </a:p>
          <a:p>
            <a:endParaRPr kumimoji="1" lang="zh-TW" altLang="en-US" sz="1800" dirty="0">
              <a:solidFill>
                <a:schemeClr val="tx1"/>
              </a:solidFill>
            </a:endParaRPr>
          </a:p>
          <a:p>
            <a:endParaRPr lang="en-HK" dirty="0">
              <a:solidFill>
                <a:schemeClr val="tx1"/>
              </a:solidFill>
            </a:endParaRPr>
          </a:p>
        </p:txBody>
      </p:sp>
      <p:sp>
        <p:nvSpPr>
          <p:cNvPr id="6" name="內容版面配置區 2">
            <a:extLst>
              <a:ext uri="{FF2B5EF4-FFF2-40B4-BE49-F238E27FC236}">
                <a16:creationId xmlns:a16="http://schemas.microsoft.com/office/drawing/2014/main" id="{640653F4-4393-007E-4402-DA634F1EB053}"/>
              </a:ext>
            </a:extLst>
          </p:cNvPr>
          <p:cNvSpPr txBox="1">
            <a:spLocks/>
          </p:cNvSpPr>
          <p:nvPr/>
        </p:nvSpPr>
        <p:spPr>
          <a:xfrm>
            <a:off x="1770097" y="1259292"/>
            <a:ext cx="8533836" cy="1501356"/>
          </a:xfrm>
          <a:prstGeom prst="rect">
            <a:avLst/>
          </a:prstGeom>
        </p:spPr>
        <p:txBody>
          <a:bodyPr/>
          <a:lstStyle>
            <a:lvl1pPr marL="171450" indent="-171450" algn="l" defTabSz="685800" rtl="0" eaLnBrk="1" latinLnBrk="0" hangingPunct="1">
              <a:lnSpc>
                <a:spcPct val="90000"/>
              </a:lnSpc>
              <a:spcBef>
                <a:spcPct val="30000"/>
              </a:spcBef>
              <a:buFont typeface="Arial" panose="020B0604020202020204" pitchFamily="34" charset="0"/>
              <a:buChar char="•"/>
              <a:defRPr sz="2100" kern="1200">
                <a:solidFill>
                  <a:schemeClr val="tx1"/>
                </a:solidFill>
                <a:latin typeface="Microsoft JhengHei UI" panose="020B0604030504040204" pitchFamily="34" charset="-120"/>
                <a:ea typeface="Microsoft JhengHei UI" panose="020B0604030504040204" pitchFamily="34" charset="-120"/>
                <a:cs typeface="+mn-cs"/>
              </a:defRPr>
            </a:lvl1pPr>
            <a:lvl2pPr marL="514350" indent="-171450" algn="l" defTabSz="685800" rtl="0" eaLnBrk="1" latinLnBrk="0" hangingPunct="1">
              <a:lnSpc>
                <a:spcPct val="90000"/>
              </a:lnSpc>
              <a:spcBef>
                <a:spcPct val="30000"/>
              </a:spcBef>
              <a:buFont typeface="Arial" panose="020B0604020202020204"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2pPr>
            <a:lvl3pPr marL="857250" indent="-171450" algn="l" defTabSz="685800" rtl="0" eaLnBrk="1" latinLnBrk="0" hangingPunct="1">
              <a:lnSpc>
                <a:spcPct val="90000"/>
              </a:lnSpc>
              <a:spcBef>
                <a:spcPct val="30000"/>
              </a:spcBef>
              <a:buFont typeface="Arial" panose="020B0604020202020204" pitchFamily="34" charset="0"/>
              <a:buChar char="•"/>
              <a:defRPr sz="1500" kern="1200">
                <a:solidFill>
                  <a:schemeClr val="tx1"/>
                </a:solidFill>
                <a:latin typeface="Microsoft JhengHei UI" panose="020B0604030504040204" pitchFamily="34" charset="-120"/>
                <a:ea typeface="Microsoft JhengHei UI" panose="020B0604030504040204" pitchFamily="34" charset="-120"/>
                <a:cs typeface="+mn-cs"/>
              </a:defRPr>
            </a:lvl3pPr>
            <a:lvl4pPr marL="12001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4pPr>
            <a:lvl5pPr marL="15430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5pPr>
            <a:lvl6pPr marL="18859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pPr>
            <a:endParaRPr kumimoji="1" lang="zh-HK" altLang="en-US" sz="1200" dirty="0"/>
          </a:p>
        </p:txBody>
      </p:sp>
      <p:grpSp>
        <p:nvGrpSpPr>
          <p:cNvPr id="3" name="Group 2">
            <a:extLst>
              <a:ext uri="{FF2B5EF4-FFF2-40B4-BE49-F238E27FC236}">
                <a16:creationId xmlns:a16="http://schemas.microsoft.com/office/drawing/2014/main" id="{9422FB2A-A6DC-8F14-7E30-B550E8712B96}"/>
              </a:ext>
            </a:extLst>
          </p:cNvPr>
          <p:cNvGrpSpPr/>
          <p:nvPr/>
        </p:nvGrpSpPr>
        <p:grpSpPr>
          <a:xfrm>
            <a:off x="10072518" y="59268"/>
            <a:ext cx="1948324" cy="1155031"/>
            <a:chOff x="11685410" y="59266"/>
            <a:chExt cx="1948324" cy="1155031"/>
          </a:xfrm>
        </p:grpSpPr>
        <p:pic>
          <p:nvPicPr>
            <p:cNvPr id="7" name="Graphic 6" descr="Warning with solid fill">
              <a:extLst>
                <a:ext uri="{FF2B5EF4-FFF2-40B4-BE49-F238E27FC236}">
                  <a16:creationId xmlns:a16="http://schemas.microsoft.com/office/drawing/2014/main" id="{9DC4B795-0886-A092-2D64-9573130480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85410" y="59266"/>
              <a:ext cx="1155031" cy="1155031"/>
            </a:xfrm>
            <a:prstGeom prst="rect">
              <a:avLst/>
            </a:prstGeom>
          </p:spPr>
        </p:pic>
        <p:sp>
          <p:nvSpPr>
            <p:cNvPr id="9" name="TextBox 8">
              <a:extLst>
                <a:ext uri="{FF2B5EF4-FFF2-40B4-BE49-F238E27FC236}">
                  <a16:creationId xmlns:a16="http://schemas.microsoft.com/office/drawing/2014/main" id="{E8257FA4-C372-DC40-05E6-2455BBA791C3}"/>
                </a:ext>
              </a:extLst>
            </p:cNvPr>
            <p:cNvSpPr txBox="1"/>
            <p:nvPr/>
          </p:nvSpPr>
          <p:spPr>
            <a:xfrm>
              <a:off x="12724638" y="159727"/>
              <a:ext cx="909096" cy="954107"/>
            </a:xfrm>
            <a:prstGeom prst="rect">
              <a:avLst/>
            </a:prstGeom>
            <a:noFill/>
          </p:spPr>
          <p:txBody>
            <a:bodyPr wrap="square" rtlCol="0">
              <a:spAutoFit/>
            </a:bodyPr>
            <a:lstStyle/>
            <a:p>
              <a:pPr algn="ctr"/>
              <a:r>
                <a:rPr lang="zh-TW" altLang="en-US" sz="2800" b="1" dirty="0">
                  <a:solidFill>
                    <a:srgbClr val="F8F8F8"/>
                  </a:solidFill>
                  <a:latin typeface="微軟正黑體" panose="020B0604030504040204" pitchFamily="34" charset="-120"/>
                  <a:ea typeface="微軟正黑體" panose="020B0604030504040204" pitchFamily="34" charset="-120"/>
                </a:rPr>
                <a:t>新增功能</a:t>
              </a:r>
              <a:endParaRPr lang="en-HK" sz="2800" b="1" dirty="0">
                <a:solidFill>
                  <a:srgbClr val="F8F8F8"/>
                </a:solidFill>
                <a:latin typeface="微軟正黑體" panose="020B0604030504040204" pitchFamily="34" charset="-120"/>
                <a:ea typeface="微軟正黑體" panose="020B0604030504040204" pitchFamily="34" charset="-120"/>
              </a:endParaRPr>
            </a:p>
          </p:txBody>
        </p:sp>
      </p:grpSp>
      <p:grpSp>
        <p:nvGrpSpPr>
          <p:cNvPr id="14" name="Group 13">
            <a:extLst>
              <a:ext uri="{FF2B5EF4-FFF2-40B4-BE49-F238E27FC236}">
                <a16:creationId xmlns:a16="http://schemas.microsoft.com/office/drawing/2014/main" id="{3766612E-896B-C344-67FB-95AF03C36BB6}"/>
              </a:ext>
            </a:extLst>
          </p:cNvPr>
          <p:cNvGrpSpPr/>
          <p:nvPr/>
        </p:nvGrpSpPr>
        <p:grpSpPr>
          <a:xfrm>
            <a:off x="4445563" y="1590771"/>
            <a:ext cx="7222451" cy="4781454"/>
            <a:chOff x="4686300" y="1577114"/>
            <a:chExt cx="7194934" cy="4763237"/>
          </a:xfrm>
        </p:grpSpPr>
        <p:pic>
          <p:nvPicPr>
            <p:cNvPr id="5" name="Picture 4">
              <a:extLst>
                <a:ext uri="{FF2B5EF4-FFF2-40B4-BE49-F238E27FC236}">
                  <a16:creationId xmlns:a16="http://schemas.microsoft.com/office/drawing/2014/main" id="{DF39BB0D-34B8-4144-A327-3DE1960BECB1}"/>
                </a:ext>
              </a:extLst>
            </p:cNvPr>
            <p:cNvPicPr>
              <a:picLocks noChangeAspect="1"/>
            </p:cNvPicPr>
            <p:nvPr/>
          </p:nvPicPr>
          <p:blipFill>
            <a:blip r:embed="rId4"/>
            <a:stretch>
              <a:fillRect/>
            </a:stretch>
          </p:blipFill>
          <p:spPr>
            <a:xfrm>
              <a:off x="4686300" y="1577114"/>
              <a:ext cx="7194934" cy="4763237"/>
            </a:xfrm>
            <a:prstGeom prst="rect">
              <a:avLst/>
            </a:prstGeom>
            <a:ln w="28575">
              <a:solidFill>
                <a:schemeClr val="tx1"/>
              </a:solidFill>
            </a:ln>
          </p:spPr>
        </p:pic>
        <p:sp>
          <p:nvSpPr>
            <p:cNvPr id="10" name="橢圓 7">
              <a:extLst>
                <a:ext uri="{FF2B5EF4-FFF2-40B4-BE49-F238E27FC236}">
                  <a16:creationId xmlns:a16="http://schemas.microsoft.com/office/drawing/2014/main" id="{F1728889-5F71-5A87-12CE-3DCD5423E6DD}"/>
                </a:ext>
              </a:extLst>
            </p:cNvPr>
            <p:cNvSpPr/>
            <p:nvPr/>
          </p:nvSpPr>
          <p:spPr>
            <a:xfrm>
              <a:off x="10647607" y="1577114"/>
              <a:ext cx="649383" cy="34781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11" name="橢圓 7">
              <a:extLst>
                <a:ext uri="{FF2B5EF4-FFF2-40B4-BE49-F238E27FC236}">
                  <a16:creationId xmlns:a16="http://schemas.microsoft.com/office/drawing/2014/main" id="{0B40495C-C9FE-BB03-67B3-FBD7FF5589C5}"/>
                </a:ext>
              </a:extLst>
            </p:cNvPr>
            <p:cNvSpPr/>
            <p:nvPr/>
          </p:nvSpPr>
          <p:spPr>
            <a:xfrm>
              <a:off x="7271038" y="2169621"/>
              <a:ext cx="649383" cy="34781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13" name="橢圓 7">
              <a:extLst>
                <a:ext uri="{FF2B5EF4-FFF2-40B4-BE49-F238E27FC236}">
                  <a16:creationId xmlns:a16="http://schemas.microsoft.com/office/drawing/2014/main" id="{AE7E7C66-57F6-A18A-7876-1E887A2098A8}"/>
                </a:ext>
              </a:extLst>
            </p:cNvPr>
            <p:cNvSpPr/>
            <p:nvPr/>
          </p:nvSpPr>
          <p:spPr>
            <a:xfrm>
              <a:off x="5597141" y="5954432"/>
              <a:ext cx="649383" cy="34781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grpSp>
      <p:sp>
        <p:nvSpPr>
          <p:cNvPr id="4" name="Slide Number Placeholder 3">
            <a:extLst>
              <a:ext uri="{FF2B5EF4-FFF2-40B4-BE49-F238E27FC236}">
                <a16:creationId xmlns:a16="http://schemas.microsoft.com/office/drawing/2014/main" id="{6AF208A5-2072-2B0A-00C2-026BF8F359B7}"/>
              </a:ext>
            </a:extLst>
          </p:cNvPr>
          <p:cNvSpPr>
            <a:spLocks noGrp="1"/>
          </p:cNvSpPr>
          <p:nvPr>
            <p:ph type="sldNum" sz="quarter" idx="4"/>
          </p:nvPr>
        </p:nvSpPr>
        <p:spPr/>
        <p:txBody>
          <a:bodyPr/>
          <a:lstStyle/>
          <a:p>
            <a:fld id="{AF9A0E2E-19C5-413C-834F-860497B58A9F}" type="slidenum">
              <a:rPr lang="en-HK" smtClean="0"/>
              <a:t>25</a:t>
            </a:fld>
            <a:endParaRPr lang="en-HK"/>
          </a:p>
        </p:txBody>
      </p:sp>
    </p:spTree>
    <p:extLst>
      <p:ext uri="{BB962C8B-B14F-4D97-AF65-F5344CB8AC3E}">
        <p14:creationId xmlns:p14="http://schemas.microsoft.com/office/powerpoint/2010/main" val="889814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6D253-5BD9-8EAB-C964-A0229D7470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AC77B8-08ED-E2D2-DE04-AACCC932A832}"/>
              </a:ext>
            </a:extLst>
          </p:cNvPr>
          <p:cNvSpPr>
            <a:spLocks noGrp="1"/>
          </p:cNvSpPr>
          <p:nvPr>
            <p:ph type="title"/>
          </p:nvPr>
        </p:nvSpPr>
        <p:spPr/>
        <p:txBody>
          <a:bodyPr/>
          <a:lstStyle/>
          <a:p>
            <a:r>
              <a:rPr kumimoji="1" lang="zh-TW" altLang="en-US" sz="2800" dirty="0"/>
              <a:t>指定市場事件卡</a:t>
            </a:r>
            <a:endParaRPr lang="en-US" dirty="0"/>
          </a:p>
        </p:txBody>
      </p:sp>
      <p:sp>
        <p:nvSpPr>
          <p:cNvPr id="8" name="Content Placeholder 7">
            <a:extLst>
              <a:ext uri="{FF2B5EF4-FFF2-40B4-BE49-F238E27FC236}">
                <a16:creationId xmlns:a16="http://schemas.microsoft.com/office/drawing/2014/main" id="{E321DC1F-9D5A-CEB0-C460-010B0D490C3A}"/>
              </a:ext>
            </a:extLst>
          </p:cNvPr>
          <p:cNvSpPr>
            <a:spLocks noGrp="1"/>
          </p:cNvSpPr>
          <p:nvPr>
            <p:ph sz="half" idx="2"/>
          </p:nvPr>
        </p:nvSpPr>
        <p:spPr/>
        <p:txBody>
          <a:bodyPr/>
          <a:lstStyle/>
          <a:p>
            <a:pPr>
              <a:lnSpc>
                <a:spcPct val="100000"/>
              </a:lnSpc>
              <a:spcBef>
                <a:spcPts val="600"/>
              </a:spcBef>
              <a:spcAft>
                <a:spcPts val="600"/>
              </a:spcAft>
              <a:buFont typeface="Wingdings" panose="05000000000000000000" pitchFamily="2" charset="2"/>
              <a:buChar char="§"/>
            </a:pPr>
            <a:r>
              <a:rPr kumimoji="1" lang="zh-TW" altLang="en-US" sz="1800" dirty="0">
                <a:solidFill>
                  <a:schemeClr val="tx1"/>
                </a:solidFill>
              </a:rPr>
              <a:t>教師可預設市場事件出現次序</a:t>
            </a:r>
            <a:endParaRPr kumimoji="1" lang="en-HK" altLang="zh-TW" sz="1800" dirty="0">
              <a:solidFill>
                <a:schemeClr val="tx1"/>
              </a:solidFill>
            </a:endParaRPr>
          </a:p>
          <a:p>
            <a:pPr>
              <a:lnSpc>
                <a:spcPct val="100000"/>
              </a:lnSpc>
              <a:spcBef>
                <a:spcPts val="600"/>
              </a:spcBef>
              <a:spcAft>
                <a:spcPts val="600"/>
              </a:spcAft>
              <a:buFont typeface="Wingdings" panose="05000000000000000000" pitchFamily="2" charset="2"/>
              <a:buChar char="§"/>
            </a:pPr>
            <a:r>
              <a:rPr lang="zh-TW" altLang="en-US" sz="1800" dirty="0">
                <a:solidFill>
                  <a:schemeClr val="tx1"/>
                </a:solidFill>
                <a:latin typeface="微軟正黑體" panose="020B0604030504040204" pitchFamily="34" charset="-120"/>
                <a:ea typeface="微軟正黑體" panose="020B0604030504040204" pitchFamily="34" charset="-120"/>
              </a:rPr>
              <a:t>優化版提供更多不同難度及類型的市場事件供教師選擇</a:t>
            </a:r>
          </a:p>
          <a:p>
            <a:endParaRPr kumimoji="1" lang="en-HK" altLang="zh-TW" sz="1800" dirty="0">
              <a:solidFill>
                <a:schemeClr val="tx1"/>
              </a:solidFill>
            </a:endParaRPr>
          </a:p>
          <a:p>
            <a:endParaRPr kumimoji="1" lang="zh-HK" altLang="en-US" sz="1400" dirty="0">
              <a:solidFill>
                <a:schemeClr val="tx1"/>
              </a:solidFill>
            </a:endParaRPr>
          </a:p>
          <a:p>
            <a:endParaRPr lang="en-HK" dirty="0">
              <a:solidFill>
                <a:schemeClr val="tx1"/>
              </a:solidFill>
            </a:endParaRPr>
          </a:p>
        </p:txBody>
      </p:sp>
      <p:sp>
        <p:nvSpPr>
          <p:cNvPr id="6" name="內容版面配置區 2">
            <a:extLst>
              <a:ext uri="{FF2B5EF4-FFF2-40B4-BE49-F238E27FC236}">
                <a16:creationId xmlns:a16="http://schemas.microsoft.com/office/drawing/2014/main" id="{640653F4-4393-007E-4402-DA634F1EB053}"/>
              </a:ext>
            </a:extLst>
          </p:cNvPr>
          <p:cNvSpPr txBox="1">
            <a:spLocks/>
          </p:cNvSpPr>
          <p:nvPr/>
        </p:nvSpPr>
        <p:spPr>
          <a:xfrm>
            <a:off x="1770097" y="1259292"/>
            <a:ext cx="8533836" cy="1501356"/>
          </a:xfrm>
          <a:prstGeom prst="rect">
            <a:avLst/>
          </a:prstGeom>
        </p:spPr>
        <p:txBody>
          <a:bodyPr/>
          <a:lstStyle>
            <a:lvl1pPr marL="171450" indent="-171450" algn="l" defTabSz="685800" rtl="0" eaLnBrk="1" latinLnBrk="0" hangingPunct="1">
              <a:lnSpc>
                <a:spcPct val="90000"/>
              </a:lnSpc>
              <a:spcBef>
                <a:spcPct val="30000"/>
              </a:spcBef>
              <a:buFont typeface="Arial" panose="020B0604020202020204" pitchFamily="34" charset="0"/>
              <a:buChar char="•"/>
              <a:defRPr sz="2100" kern="1200">
                <a:solidFill>
                  <a:schemeClr val="tx1"/>
                </a:solidFill>
                <a:latin typeface="Microsoft JhengHei UI" panose="020B0604030504040204" pitchFamily="34" charset="-120"/>
                <a:ea typeface="Microsoft JhengHei UI" panose="020B0604030504040204" pitchFamily="34" charset="-120"/>
                <a:cs typeface="+mn-cs"/>
              </a:defRPr>
            </a:lvl1pPr>
            <a:lvl2pPr marL="514350" indent="-171450" algn="l" defTabSz="685800" rtl="0" eaLnBrk="1" latinLnBrk="0" hangingPunct="1">
              <a:lnSpc>
                <a:spcPct val="90000"/>
              </a:lnSpc>
              <a:spcBef>
                <a:spcPct val="30000"/>
              </a:spcBef>
              <a:buFont typeface="Arial" panose="020B0604020202020204"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2pPr>
            <a:lvl3pPr marL="857250" indent="-171450" algn="l" defTabSz="685800" rtl="0" eaLnBrk="1" latinLnBrk="0" hangingPunct="1">
              <a:lnSpc>
                <a:spcPct val="90000"/>
              </a:lnSpc>
              <a:spcBef>
                <a:spcPct val="30000"/>
              </a:spcBef>
              <a:buFont typeface="Arial" panose="020B0604020202020204" pitchFamily="34" charset="0"/>
              <a:buChar char="•"/>
              <a:defRPr sz="1500" kern="1200">
                <a:solidFill>
                  <a:schemeClr val="tx1"/>
                </a:solidFill>
                <a:latin typeface="Microsoft JhengHei UI" panose="020B0604030504040204" pitchFamily="34" charset="-120"/>
                <a:ea typeface="Microsoft JhengHei UI" panose="020B0604030504040204" pitchFamily="34" charset="-120"/>
                <a:cs typeface="+mn-cs"/>
              </a:defRPr>
            </a:lvl3pPr>
            <a:lvl4pPr marL="12001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4pPr>
            <a:lvl5pPr marL="15430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5pPr>
            <a:lvl6pPr marL="18859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pPr>
            <a:endParaRPr kumimoji="1" lang="zh-HK" altLang="en-US" sz="1200" dirty="0"/>
          </a:p>
        </p:txBody>
      </p:sp>
      <p:grpSp>
        <p:nvGrpSpPr>
          <p:cNvPr id="3" name="Group 2">
            <a:extLst>
              <a:ext uri="{FF2B5EF4-FFF2-40B4-BE49-F238E27FC236}">
                <a16:creationId xmlns:a16="http://schemas.microsoft.com/office/drawing/2014/main" id="{AAD65AFF-F3ED-6390-49CA-24D67A6CC411}"/>
              </a:ext>
            </a:extLst>
          </p:cNvPr>
          <p:cNvGrpSpPr/>
          <p:nvPr/>
        </p:nvGrpSpPr>
        <p:grpSpPr>
          <a:xfrm>
            <a:off x="10072518" y="59268"/>
            <a:ext cx="1948324" cy="1155031"/>
            <a:chOff x="11685410" y="59266"/>
            <a:chExt cx="1948324" cy="1155031"/>
          </a:xfrm>
        </p:grpSpPr>
        <p:pic>
          <p:nvPicPr>
            <p:cNvPr id="7" name="Graphic 6" descr="Warning with solid fill">
              <a:extLst>
                <a:ext uri="{FF2B5EF4-FFF2-40B4-BE49-F238E27FC236}">
                  <a16:creationId xmlns:a16="http://schemas.microsoft.com/office/drawing/2014/main" id="{D666FBFB-2472-BEDC-A44D-CC96625D2C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85410" y="59266"/>
              <a:ext cx="1155031" cy="1155031"/>
            </a:xfrm>
            <a:prstGeom prst="rect">
              <a:avLst/>
            </a:prstGeom>
          </p:spPr>
        </p:pic>
        <p:sp>
          <p:nvSpPr>
            <p:cNvPr id="9" name="TextBox 8">
              <a:extLst>
                <a:ext uri="{FF2B5EF4-FFF2-40B4-BE49-F238E27FC236}">
                  <a16:creationId xmlns:a16="http://schemas.microsoft.com/office/drawing/2014/main" id="{E7B4E24F-F224-45C4-D438-956303789642}"/>
                </a:ext>
              </a:extLst>
            </p:cNvPr>
            <p:cNvSpPr txBox="1"/>
            <p:nvPr/>
          </p:nvSpPr>
          <p:spPr>
            <a:xfrm>
              <a:off x="12724638" y="159727"/>
              <a:ext cx="909096" cy="954107"/>
            </a:xfrm>
            <a:prstGeom prst="rect">
              <a:avLst/>
            </a:prstGeom>
            <a:noFill/>
          </p:spPr>
          <p:txBody>
            <a:bodyPr wrap="square" rtlCol="0">
              <a:spAutoFit/>
            </a:bodyPr>
            <a:lstStyle/>
            <a:p>
              <a:pPr algn="ctr"/>
              <a:r>
                <a:rPr lang="zh-TW" altLang="en-US" sz="2800" b="1" dirty="0">
                  <a:solidFill>
                    <a:srgbClr val="F8F8F8"/>
                  </a:solidFill>
                  <a:latin typeface="微軟正黑體" panose="020B0604030504040204" pitchFamily="34" charset="-120"/>
                  <a:ea typeface="微軟正黑體" panose="020B0604030504040204" pitchFamily="34" charset="-120"/>
                </a:rPr>
                <a:t>優化功能</a:t>
              </a:r>
              <a:endParaRPr lang="en-HK" sz="2800" b="1" dirty="0">
                <a:solidFill>
                  <a:srgbClr val="F8F8F8"/>
                </a:solidFill>
                <a:latin typeface="微軟正黑體" panose="020B0604030504040204" pitchFamily="34" charset="-120"/>
                <a:ea typeface="微軟正黑體" panose="020B0604030504040204" pitchFamily="34" charset="-120"/>
              </a:endParaRPr>
            </a:p>
          </p:txBody>
        </p:sp>
      </p:grpSp>
      <p:grpSp>
        <p:nvGrpSpPr>
          <p:cNvPr id="20" name="Group 19">
            <a:extLst>
              <a:ext uri="{FF2B5EF4-FFF2-40B4-BE49-F238E27FC236}">
                <a16:creationId xmlns:a16="http://schemas.microsoft.com/office/drawing/2014/main" id="{6179AB74-2066-3BC5-F816-FE40F90E63EB}"/>
              </a:ext>
            </a:extLst>
          </p:cNvPr>
          <p:cNvGrpSpPr/>
          <p:nvPr/>
        </p:nvGrpSpPr>
        <p:grpSpPr>
          <a:xfrm>
            <a:off x="590550" y="2329819"/>
            <a:ext cx="6572002" cy="3680455"/>
            <a:chOff x="173409" y="2412829"/>
            <a:chExt cx="5957212" cy="3336160"/>
          </a:xfrm>
        </p:grpSpPr>
        <p:pic>
          <p:nvPicPr>
            <p:cNvPr id="13" name="Picture 12">
              <a:extLst>
                <a:ext uri="{FF2B5EF4-FFF2-40B4-BE49-F238E27FC236}">
                  <a16:creationId xmlns:a16="http://schemas.microsoft.com/office/drawing/2014/main" id="{265E8535-7CB4-E914-6CCF-2DD834B1A454}"/>
                </a:ext>
              </a:extLst>
            </p:cNvPr>
            <p:cNvPicPr>
              <a:picLocks noChangeAspect="1"/>
            </p:cNvPicPr>
            <p:nvPr/>
          </p:nvPicPr>
          <p:blipFill>
            <a:blip r:embed="rId4"/>
            <a:stretch>
              <a:fillRect/>
            </a:stretch>
          </p:blipFill>
          <p:spPr>
            <a:xfrm>
              <a:off x="310766" y="2464830"/>
              <a:ext cx="5819855" cy="3284159"/>
            </a:xfrm>
            <a:prstGeom prst="rect">
              <a:avLst/>
            </a:prstGeom>
            <a:ln w="28575">
              <a:solidFill>
                <a:schemeClr val="tx1"/>
              </a:solidFill>
            </a:ln>
          </p:spPr>
        </p:pic>
        <p:sp>
          <p:nvSpPr>
            <p:cNvPr id="14" name="橢圓 7">
              <a:extLst>
                <a:ext uri="{FF2B5EF4-FFF2-40B4-BE49-F238E27FC236}">
                  <a16:creationId xmlns:a16="http://schemas.microsoft.com/office/drawing/2014/main" id="{C9B34E41-EA23-EB0F-7D16-7BC3438AA9B7}"/>
                </a:ext>
              </a:extLst>
            </p:cNvPr>
            <p:cNvSpPr/>
            <p:nvPr/>
          </p:nvSpPr>
          <p:spPr>
            <a:xfrm>
              <a:off x="5106356" y="2412829"/>
              <a:ext cx="649383" cy="34781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15" name="橢圓 7">
              <a:extLst>
                <a:ext uri="{FF2B5EF4-FFF2-40B4-BE49-F238E27FC236}">
                  <a16:creationId xmlns:a16="http://schemas.microsoft.com/office/drawing/2014/main" id="{E047081F-EB35-1979-EC6B-67DD35FCCE1C}"/>
                </a:ext>
              </a:extLst>
            </p:cNvPr>
            <p:cNvSpPr/>
            <p:nvPr/>
          </p:nvSpPr>
          <p:spPr>
            <a:xfrm>
              <a:off x="173409" y="2934197"/>
              <a:ext cx="649383" cy="34781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16" name="橢圓 7">
              <a:extLst>
                <a:ext uri="{FF2B5EF4-FFF2-40B4-BE49-F238E27FC236}">
                  <a16:creationId xmlns:a16="http://schemas.microsoft.com/office/drawing/2014/main" id="{31728752-1970-7161-CEFD-4F57973B596C}"/>
                </a:ext>
              </a:extLst>
            </p:cNvPr>
            <p:cNvSpPr/>
            <p:nvPr/>
          </p:nvSpPr>
          <p:spPr>
            <a:xfrm>
              <a:off x="4282694" y="3504140"/>
              <a:ext cx="649383" cy="34781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17" name="橢圓 7">
              <a:extLst>
                <a:ext uri="{FF2B5EF4-FFF2-40B4-BE49-F238E27FC236}">
                  <a16:creationId xmlns:a16="http://schemas.microsoft.com/office/drawing/2014/main" id="{789A4B3B-B7D6-9F57-ABB0-7D418C45FD76}"/>
                </a:ext>
              </a:extLst>
            </p:cNvPr>
            <p:cNvSpPr/>
            <p:nvPr/>
          </p:nvSpPr>
          <p:spPr>
            <a:xfrm>
              <a:off x="1536987" y="4712578"/>
              <a:ext cx="649383" cy="34781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grpSp>
      <p:pic>
        <p:nvPicPr>
          <p:cNvPr id="19" name="Picture 18">
            <a:extLst>
              <a:ext uri="{FF2B5EF4-FFF2-40B4-BE49-F238E27FC236}">
                <a16:creationId xmlns:a16="http://schemas.microsoft.com/office/drawing/2014/main" id="{C36047C9-955D-4660-ABBA-882081422326}"/>
              </a:ext>
            </a:extLst>
          </p:cNvPr>
          <p:cNvPicPr>
            <a:picLocks noChangeAspect="1"/>
          </p:cNvPicPr>
          <p:nvPr/>
        </p:nvPicPr>
        <p:blipFill>
          <a:blip r:embed="rId5"/>
          <a:stretch>
            <a:fillRect/>
          </a:stretch>
        </p:blipFill>
        <p:spPr>
          <a:xfrm>
            <a:off x="6806503" y="2905085"/>
            <a:ext cx="5074731" cy="2810051"/>
          </a:xfrm>
          <a:prstGeom prst="rect">
            <a:avLst/>
          </a:prstGeom>
          <a:ln w="28575">
            <a:solidFill>
              <a:schemeClr val="tx1"/>
            </a:solidFill>
          </a:ln>
        </p:spPr>
      </p:pic>
      <p:sp>
        <p:nvSpPr>
          <p:cNvPr id="4" name="Slide Number Placeholder 3">
            <a:extLst>
              <a:ext uri="{FF2B5EF4-FFF2-40B4-BE49-F238E27FC236}">
                <a16:creationId xmlns:a16="http://schemas.microsoft.com/office/drawing/2014/main" id="{54A27FFF-0278-8195-257D-F9E4FDE194F3}"/>
              </a:ext>
            </a:extLst>
          </p:cNvPr>
          <p:cNvSpPr>
            <a:spLocks noGrp="1"/>
          </p:cNvSpPr>
          <p:nvPr>
            <p:ph type="sldNum" sz="quarter" idx="4"/>
          </p:nvPr>
        </p:nvSpPr>
        <p:spPr/>
        <p:txBody>
          <a:bodyPr/>
          <a:lstStyle/>
          <a:p>
            <a:fld id="{AF9A0E2E-19C5-413C-834F-860497B58A9F}" type="slidenum">
              <a:rPr lang="en-HK" smtClean="0"/>
              <a:t>26</a:t>
            </a:fld>
            <a:endParaRPr lang="en-HK"/>
          </a:p>
        </p:txBody>
      </p:sp>
    </p:spTree>
    <p:extLst>
      <p:ext uri="{BB962C8B-B14F-4D97-AF65-F5344CB8AC3E}">
        <p14:creationId xmlns:p14="http://schemas.microsoft.com/office/powerpoint/2010/main" val="1756156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E91112-D9C9-4A44-B1BF-52564A12F410}"/>
              </a:ext>
            </a:extLst>
          </p:cNvPr>
          <p:cNvSpPr txBox="1">
            <a:spLocks/>
          </p:cNvSpPr>
          <p:nvPr/>
        </p:nvSpPr>
        <p:spPr>
          <a:xfrm>
            <a:off x="1524000" y="1730494"/>
            <a:ext cx="9144000" cy="3384431"/>
          </a:xfrm>
          <a:prstGeom prst="rect">
            <a:avLst/>
          </a:prstGeom>
        </p:spPr>
        <p:txBody>
          <a:bodyPr vert="horz" lIns="91440" tIns="45720" rIns="91440" bIns="45720" rtlCol="0" anchor="ctr">
            <a:normAutofit/>
          </a:bodyPr>
          <a:lstStyle>
            <a:lvl1pPr algn="l" defTabSz="685800" rtl="0" eaLnBrk="1" latinLnBrk="0" hangingPunct="1">
              <a:spcBef>
                <a:spcPct val="0"/>
              </a:spcBef>
              <a:buNone/>
              <a:defRPr sz="3300" kern="1200">
                <a:solidFill>
                  <a:schemeClr val="tx1"/>
                </a:solidFill>
                <a:latin typeface="Microsoft JhengHei UI" panose="020B0604030504040204" pitchFamily="34" charset="-120"/>
                <a:ea typeface="Microsoft JhengHei UI" panose="020B0604030504040204" pitchFamily="34" charset="-120"/>
                <a:cs typeface="+mj-cs"/>
              </a:defRPr>
            </a:lvl1pPr>
          </a:lstStyle>
          <a:p>
            <a:pPr algn="ctr"/>
            <a:r>
              <a:rPr lang="en-US" altLang="zh-TW" sz="3600" dirty="0">
                <a:solidFill>
                  <a:schemeClr val="bg1"/>
                </a:solidFill>
                <a:cs typeface="Arial" panose="020B0604020202020204" pitchFamily="34" charset="0"/>
              </a:rPr>
              <a:t>(</a:t>
            </a:r>
            <a:r>
              <a:rPr lang="en-HK" altLang="zh-TW" sz="3600" dirty="0">
                <a:solidFill>
                  <a:schemeClr val="bg1"/>
                </a:solidFill>
                <a:cs typeface="Arial" panose="020B0604020202020204" pitchFamily="34" charset="0"/>
              </a:rPr>
              <a:t>ii)</a:t>
            </a:r>
            <a:r>
              <a:rPr lang="en-US" altLang="zh-TW" sz="3600" dirty="0">
                <a:solidFill>
                  <a:schemeClr val="bg1"/>
                </a:solidFill>
                <a:cs typeface="Arial" panose="020B0604020202020204" pitchFamily="34" charset="0"/>
              </a:rPr>
              <a:t> </a:t>
            </a:r>
            <a:r>
              <a:rPr lang="zh-TW" altLang="en-US" sz="3600" dirty="0">
                <a:solidFill>
                  <a:schemeClr val="bg1"/>
                </a:solidFill>
                <a:cs typeface="Arial" panose="020B0604020202020204" pitchFamily="34" charset="0"/>
              </a:rPr>
              <a:t>預備進入遊戲</a:t>
            </a:r>
          </a:p>
        </p:txBody>
      </p:sp>
    </p:spTree>
    <p:extLst>
      <p:ext uri="{BB962C8B-B14F-4D97-AF65-F5344CB8AC3E}">
        <p14:creationId xmlns:p14="http://schemas.microsoft.com/office/powerpoint/2010/main" val="605608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pPr rtl="0"/>
            <a:r>
              <a:rPr lang="zh-TW" altLang="en-US" sz="2800" dirty="0">
                <a:cs typeface="Arial" panose="020B0604020202020204" pitchFamily="34" charset="0"/>
              </a:rPr>
              <a:t>增加遊戲室</a:t>
            </a:r>
          </a:p>
        </p:txBody>
      </p:sp>
      <p:sp>
        <p:nvSpPr>
          <p:cNvPr id="17" name="Content Placeholder 16">
            <a:extLst>
              <a:ext uri="{FF2B5EF4-FFF2-40B4-BE49-F238E27FC236}">
                <a16:creationId xmlns:a16="http://schemas.microsoft.com/office/drawing/2014/main" id="{4578ACF7-3A31-B594-142D-6E240038E3B9}"/>
              </a:ext>
            </a:extLst>
          </p:cNvPr>
          <p:cNvSpPr>
            <a:spLocks noGrp="1"/>
          </p:cNvSpPr>
          <p:nvPr>
            <p:ph sz="half" idx="2"/>
          </p:nvPr>
        </p:nvSpPr>
        <p:spPr>
          <a:xfrm>
            <a:off x="310766" y="1515003"/>
            <a:ext cx="10147684" cy="3978275"/>
          </a:xfrm>
        </p:spPr>
        <p:txBody>
          <a:bodyPr/>
          <a:lstStyle/>
          <a:p>
            <a:pPr algn="just">
              <a:lnSpc>
                <a:spcPct val="100000"/>
              </a:lnSpc>
              <a:spcBef>
                <a:spcPts val="600"/>
              </a:spcBef>
              <a:spcAft>
                <a:spcPts val="600"/>
              </a:spcAft>
              <a:buFont typeface="Wingdings" panose="05000000000000000000" pitchFamily="2" charset="2"/>
              <a:buChar char="§"/>
            </a:pPr>
            <a:r>
              <a:rPr kumimoji="1" lang="zh-TW" altLang="en-US" sz="1800" dirty="0">
                <a:solidFill>
                  <a:schemeClr val="tx1"/>
                </a:solidFill>
              </a:rPr>
              <a:t>於「遊戲操作」版面中</a:t>
            </a:r>
            <a:r>
              <a:rPr kumimoji="1" lang="zh-HK" altLang="en-US" sz="1800" dirty="0">
                <a:solidFill>
                  <a:schemeClr val="tx1"/>
                </a:solidFill>
              </a:rPr>
              <a:t>選擇</a:t>
            </a:r>
            <a:r>
              <a:rPr kumimoji="1" lang="zh-TW" altLang="en-US" sz="1800" dirty="0">
                <a:solidFill>
                  <a:schemeClr val="tx1"/>
                </a:solidFill>
              </a:rPr>
              <a:t>相應的</a:t>
            </a:r>
            <a:r>
              <a:rPr kumimoji="1" lang="zh-HK" altLang="en-US" sz="1800" dirty="0">
                <a:solidFill>
                  <a:schemeClr val="tx1"/>
                </a:solidFill>
              </a:rPr>
              <a:t>班別</a:t>
            </a:r>
            <a:endParaRPr kumimoji="1" lang="en-US" altLang="zh-HK" sz="1800" dirty="0">
              <a:solidFill>
                <a:schemeClr val="tx1"/>
              </a:solidFill>
            </a:endParaRPr>
          </a:p>
          <a:p>
            <a:pPr algn="just">
              <a:lnSpc>
                <a:spcPct val="100000"/>
              </a:lnSpc>
              <a:spcBef>
                <a:spcPts val="600"/>
              </a:spcBef>
              <a:spcAft>
                <a:spcPts val="600"/>
              </a:spcAft>
              <a:buFont typeface="Wingdings" panose="05000000000000000000" pitchFamily="2" charset="2"/>
              <a:buChar char="§"/>
            </a:pPr>
            <a:r>
              <a:rPr kumimoji="1" lang="zh-TW" altLang="en-US" sz="1800" dirty="0">
                <a:solidFill>
                  <a:schemeClr val="tx1"/>
                </a:solidFill>
              </a:rPr>
              <a:t>先</a:t>
            </a:r>
            <a:r>
              <a:rPr kumimoji="1" lang="zh-HK" altLang="en-US" sz="1800" dirty="0">
                <a:solidFill>
                  <a:schemeClr val="tx1"/>
                </a:solidFill>
              </a:rPr>
              <a:t>按「結束」及「清空遊戲室」清空</a:t>
            </a:r>
            <a:r>
              <a:rPr kumimoji="1" lang="zh-TW" altLang="en-US" sz="1800" dirty="0">
                <a:solidFill>
                  <a:schemeClr val="tx1"/>
                </a:solidFill>
              </a:rPr>
              <a:t>上次</a:t>
            </a:r>
            <a:r>
              <a:rPr kumimoji="1" lang="zh-HK" altLang="en-US" sz="1800" dirty="0">
                <a:solidFill>
                  <a:schemeClr val="tx1"/>
                </a:solidFill>
              </a:rPr>
              <a:t>遊戲</a:t>
            </a:r>
            <a:r>
              <a:rPr kumimoji="1" lang="zh-TW" altLang="en-US" sz="1800" dirty="0">
                <a:solidFill>
                  <a:schemeClr val="tx1"/>
                </a:solidFill>
              </a:rPr>
              <a:t>的資料</a:t>
            </a:r>
            <a:endParaRPr lang="en-HK" dirty="0">
              <a:solidFill>
                <a:schemeClr val="tx1"/>
              </a:solidFill>
            </a:endParaRPr>
          </a:p>
        </p:txBody>
      </p:sp>
      <p:sp>
        <p:nvSpPr>
          <p:cNvPr id="21" name="內容版面配置區 2">
            <a:extLst>
              <a:ext uri="{FF2B5EF4-FFF2-40B4-BE49-F238E27FC236}">
                <a16:creationId xmlns:a16="http://schemas.microsoft.com/office/drawing/2014/main" id="{69AE8909-499C-7442-A0B1-9877FC74E56E}"/>
              </a:ext>
            </a:extLst>
          </p:cNvPr>
          <p:cNvSpPr txBox="1">
            <a:spLocks/>
          </p:cNvSpPr>
          <p:nvPr/>
        </p:nvSpPr>
        <p:spPr>
          <a:xfrm>
            <a:off x="1930208" y="1328503"/>
            <a:ext cx="3094798" cy="4567506"/>
          </a:xfrm>
          <a:prstGeom prst="rect">
            <a:avLst/>
          </a:prstGeom>
        </p:spPr>
        <p:txBody>
          <a:bodyPr/>
          <a:lstStyle>
            <a:lvl1pPr marL="171450" indent="-171450" algn="l" defTabSz="685800" rtl="0" eaLnBrk="1" latinLnBrk="0" hangingPunct="1">
              <a:lnSpc>
                <a:spcPct val="90000"/>
              </a:lnSpc>
              <a:spcBef>
                <a:spcPct val="30000"/>
              </a:spcBef>
              <a:buFont typeface="Arial" panose="020B0604020202020204" pitchFamily="34" charset="0"/>
              <a:buChar char="•"/>
              <a:defRPr sz="2100" kern="1200">
                <a:solidFill>
                  <a:schemeClr val="tx1"/>
                </a:solidFill>
                <a:latin typeface="Microsoft JhengHei UI" panose="020B0604030504040204" pitchFamily="34" charset="-120"/>
                <a:ea typeface="Microsoft JhengHei UI" panose="020B0604030504040204" pitchFamily="34" charset="-120"/>
                <a:cs typeface="+mn-cs"/>
              </a:defRPr>
            </a:lvl1pPr>
            <a:lvl2pPr marL="514350" indent="-171450" algn="l" defTabSz="685800" rtl="0" eaLnBrk="1" latinLnBrk="0" hangingPunct="1">
              <a:lnSpc>
                <a:spcPct val="90000"/>
              </a:lnSpc>
              <a:spcBef>
                <a:spcPct val="30000"/>
              </a:spcBef>
              <a:buFont typeface="Arial" panose="020B0604020202020204"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2pPr>
            <a:lvl3pPr marL="857250" indent="-171450" algn="l" defTabSz="685800" rtl="0" eaLnBrk="1" latinLnBrk="0" hangingPunct="1">
              <a:lnSpc>
                <a:spcPct val="90000"/>
              </a:lnSpc>
              <a:spcBef>
                <a:spcPct val="30000"/>
              </a:spcBef>
              <a:buFont typeface="Arial" panose="020B0604020202020204" pitchFamily="34" charset="0"/>
              <a:buChar char="•"/>
              <a:defRPr sz="1500" kern="1200">
                <a:solidFill>
                  <a:schemeClr val="tx1"/>
                </a:solidFill>
                <a:latin typeface="Microsoft JhengHei UI" panose="020B0604030504040204" pitchFamily="34" charset="-120"/>
                <a:ea typeface="Microsoft JhengHei UI" panose="020B0604030504040204" pitchFamily="34" charset="-120"/>
                <a:cs typeface="+mn-cs"/>
              </a:defRPr>
            </a:lvl3pPr>
            <a:lvl4pPr marL="12001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4pPr>
            <a:lvl5pPr marL="15430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5pPr>
            <a:lvl6pPr marL="18859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9pPr>
          </a:lstStyle>
          <a:p>
            <a:pPr algn="just">
              <a:lnSpc>
                <a:spcPct val="120000"/>
              </a:lnSpc>
            </a:pPr>
            <a:endParaRPr kumimoji="1" lang="zh-HK" altLang="en-US" sz="1600" dirty="0">
              <a:solidFill>
                <a:srgbClr val="3B3026"/>
              </a:solidFill>
            </a:endParaRPr>
          </a:p>
        </p:txBody>
      </p:sp>
      <p:grpSp>
        <p:nvGrpSpPr>
          <p:cNvPr id="12" name="Group 11">
            <a:extLst>
              <a:ext uri="{FF2B5EF4-FFF2-40B4-BE49-F238E27FC236}">
                <a16:creationId xmlns:a16="http://schemas.microsoft.com/office/drawing/2014/main" id="{96358E14-E610-30E3-C301-1219FAA6A932}"/>
              </a:ext>
            </a:extLst>
          </p:cNvPr>
          <p:cNvGrpSpPr/>
          <p:nvPr/>
        </p:nvGrpSpPr>
        <p:grpSpPr>
          <a:xfrm>
            <a:off x="3057524" y="2450025"/>
            <a:ext cx="6400379" cy="3652515"/>
            <a:chOff x="4700314" y="1766421"/>
            <a:chExt cx="6996387" cy="3992640"/>
          </a:xfrm>
        </p:grpSpPr>
        <p:pic>
          <p:nvPicPr>
            <p:cNvPr id="6" name="Picture 5">
              <a:extLst>
                <a:ext uri="{FF2B5EF4-FFF2-40B4-BE49-F238E27FC236}">
                  <a16:creationId xmlns:a16="http://schemas.microsoft.com/office/drawing/2014/main" id="{4E754414-F518-6A9D-1BAB-BAE93C41F1A7}"/>
                </a:ext>
              </a:extLst>
            </p:cNvPr>
            <p:cNvPicPr>
              <a:picLocks noChangeAspect="1"/>
            </p:cNvPicPr>
            <p:nvPr/>
          </p:nvPicPr>
          <p:blipFill>
            <a:blip r:embed="rId3"/>
            <a:stretch>
              <a:fillRect/>
            </a:stretch>
          </p:blipFill>
          <p:spPr>
            <a:xfrm>
              <a:off x="4770693" y="1766421"/>
              <a:ext cx="6926008" cy="3992640"/>
            </a:xfrm>
            <a:prstGeom prst="rect">
              <a:avLst/>
            </a:prstGeom>
            <a:ln w="28575">
              <a:solidFill>
                <a:schemeClr val="tx1"/>
              </a:solidFill>
            </a:ln>
          </p:spPr>
        </p:pic>
        <p:sp>
          <p:nvSpPr>
            <p:cNvPr id="7" name="橢圓 7">
              <a:extLst>
                <a:ext uri="{FF2B5EF4-FFF2-40B4-BE49-F238E27FC236}">
                  <a16:creationId xmlns:a16="http://schemas.microsoft.com/office/drawing/2014/main" id="{D7B57C86-B278-AFF0-EB3A-7D4D48DD29AE}"/>
                </a:ext>
              </a:extLst>
            </p:cNvPr>
            <p:cNvSpPr/>
            <p:nvPr/>
          </p:nvSpPr>
          <p:spPr>
            <a:xfrm>
              <a:off x="10576714" y="1766421"/>
              <a:ext cx="649383" cy="34781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8" name="橢圓 7">
              <a:extLst>
                <a:ext uri="{FF2B5EF4-FFF2-40B4-BE49-F238E27FC236}">
                  <a16:creationId xmlns:a16="http://schemas.microsoft.com/office/drawing/2014/main" id="{BAAF4F62-4365-7AA0-5DE2-95EC39540069}"/>
                </a:ext>
              </a:extLst>
            </p:cNvPr>
            <p:cNvSpPr/>
            <p:nvPr/>
          </p:nvSpPr>
          <p:spPr>
            <a:xfrm>
              <a:off x="4700314" y="2392063"/>
              <a:ext cx="649383" cy="34781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9" name="橢圓 7">
              <a:extLst>
                <a:ext uri="{FF2B5EF4-FFF2-40B4-BE49-F238E27FC236}">
                  <a16:creationId xmlns:a16="http://schemas.microsoft.com/office/drawing/2014/main" id="{9F589837-6BB6-3433-23C8-621073D85C16}"/>
                </a:ext>
              </a:extLst>
            </p:cNvPr>
            <p:cNvSpPr/>
            <p:nvPr/>
          </p:nvSpPr>
          <p:spPr>
            <a:xfrm>
              <a:off x="9488883" y="3081181"/>
              <a:ext cx="649383" cy="34781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10" name="橢圓 7">
              <a:extLst>
                <a:ext uri="{FF2B5EF4-FFF2-40B4-BE49-F238E27FC236}">
                  <a16:creationId xmlns:a16="http://schemas.microsoft.com/office/drawing/2014/main" id="{0B2BD9A8-6720-1225-074E-2DC26F587693}"/>
                </a:ext>
              </a:extLst>
            </p:cNvPr>
            <p:cNvSpPr/>
            <p:nvPr/>
          </p:nvSpPr>
          <p:spPr>
            <a:xfrm>
              <a:off x="9616075" y="4508928"/>
              <a:ext cx="649383" cy="34781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11" name="橢圓 7">
              <a:extLst>
                <a:ext uri="{FF2B5EF4-FFF2-40B4-BE49-F238E27FC236}">
                  <a16:creationId xmlns:a16="http://schemas.microsoft.com/office/drawing/2014/main" id="{66C62911-7A1F-E8D6-193B-7E0A41EF0562}"/>
                </a:ext>
              </a:extLst>
            </p:cNvPr>
            <p:cNvSpPr/>
            <p:nvPr/>
          </p:nvSpPr>
          <p:spPr>
            <a:xfrm>
              <a:off x="4919183" y="4508928"/>
              <a:ext cx="649383" cy="34781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grpSp>
      <p:sp>
        <p:nvSpPr>
          <p:cNvPr id="3" name="Slide Number Placeholder 2">
            <a:extLst>
              <a:ext uri="{FF2B5EF4-FFF2-40B4-BE49-F238E27FC236}">
                <a16:creationId xmlns:a16="http://schemas.microsoft.com/office/drawing/2014/main" id="{AE74C46F-F99D-D73B-C472-A89B79038F73}"/>
              </a:ext>
            </a:extLst>
          </p:cNvPr>
          <p:cNvSpPr>
            <a:spLocks noGrp="1"/>
          </p:cNvSpPr>
          <p:nvPr>
            <p:ph type="sldNum" sz="quarter" idx="4"/>
          </p:nvPr>
        </p:nvSpPr>
        <p:spPr/>
        <p:txBody>
          <a:bodyPr/>
          <a:lstStyle/>
          <a:p>
            <a:fld id="{AF9A0E2E-19C5-413C-834F-860497B58A9F}" type="slidenum">
              <a:rPr lang="en-HK" smtClean="0"/>
              <a:t>28</a:t>
            </a:fld>
            <a:endParaRPr lang="en-HK"/>
          </a:p>
        </p:txBody>
      </p:sp>
    </p:spTree>
    <p:extLst>
      <p:ext uri="{BB962C8B-B14F-4D97-AF65-F5344CB8AC3E}">
        <p14:creationId xmlns:p14="http://schemas.microsoft.com/office/powerpoint/2010/main" val="2852128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r>
              <a:rPr lang="zh-TW" altLang="en-US" sz="2800" dirty="0">
                <a:cs typeface="Arial" panose="020B0604020202020204" pitchFamily="34" charset="0"/>
              </a:rPr>
              <a:t>增加遊戲室</a:t>
            </a:r>
            <a:r>
              <a:rPr lang="en-HK" altLang="zh-TW" sz="2800" dirty="0">
                <a:cs typeface="Arial" panose="020B0604020202020204" pitchFamily="34" charset="0"/>
              </a:rPr>
              <a:t> </a:t>
            </a:r>
            <a:r>
              <a:rPr lang="en-US" altLang="zh-TW" sz="2800" dirty="0">
                <a:cs typeface="Arial" panose="020B0604020202020204" pitchFamily="34" charset="0"/>
              </a:rPr>
              <a:t>(</a:t>
            </a:r>
            <a:r>
              <a:rPr lang="zh-HK" altLang="en-US" sz="2800" dirty="0">
                <a:cs typeface="Arial" panose="020B0604020202020204" pitchFamily="34" charset="0"/>
              </a:rPr>
              <a:t>續</a:t>
            </a:r>
            <a:r>
              <a:rPr lang="en-US" altLang="zh-HK" sz="2800" dirty="0">
                <a:cs typeface="Arial" panose="020B0604020202020204" pitchFamily="34" charset="0"/>
              </a:rPr>
              <a:t>)</a:t>
            </a:r>
            <a:endParaRPr lang="zh-TW" altLang="en-US" sz="2800" dirty="0">
              <a:cs typeface="Arial" panose="020B0604020202020204" pitchFamily="34" charset="0"/>
            </a:endParaRPr>
          </a:p>
        </p:txBody>
      </p:sp>
      <p:sp>
        <p:nvSpPr>
          <p:cNvPr id="17" name="Content Placeholder 16">
            <a:extLst>
              <a:ext uri="{FF2B5EF4-FFF2-40B4-BE49-F238E27FC236}">
                <a16:creationId xmlns:a16="http://schemas.microsoft.com/office/drawing/2014/main" id="{9A388E64-323B-2BAF-4605-A04747B3B989}"/>
              </a:ext>
            </a:extLst>
          </p:cNvPr>
          <p:cNvSpPr>
            <a:spLocks noGrp="1"/>
          </p:cNvSpPr>
          <p:nvPr>
            <p:ph sz="half" idx="2"/>
          </p:nvPr>
        </p:nvSpPr>
        <p:spPr/>
        <p:txBody>
          <a:bodyPr/>
          <a:lstStyle/>
          <a:p>
            <a:pPr>
              <a:lnSpc>
                <a:spcPct val="100000"/>
              </a:lnSpc>
              <a:spcBef>
                <a:spcPts val="600"/>
              </a:spcBef>
              <a:spcAft>
                <a:spcPts val="600"/>
              </a:spcAft>
              <a:buFont typeface="Wingdings" panose="05000000000000000000" pitchFamily="2" charset="2"/>
              <a:buChar char="§"/>
            </a:pPr>
            <a:r>
              <a:rPr kumimoji="1" lang="zh-HK" altLang="en-US" sz="1800" dirty="0">
                <a:solidFill>
                  <a:schemeClr val="tx1"/>
                </a:solidFill>
              </a:rPr>
              <a:t>按「</a:t>
            </a:r>
            <a:r>
              <a:rPr kumimoji="1" lang="zh-TW" altLang="en-US" sz="1800" dirty="0">
                <a:solidFill>
                  <a:schemeClr val="tx1"/>
                </a:solidFill>
              </a:rPr>
              <a:t>增加</a:t>
            </a:r>
            <a:r>
              <a:rPr kumimoji="1" lang="zh-HK" altLang="en-US" sz="1800" dirty="0">
                <a:solidFill>
                  <a:schemeClr val="tx1"/>
                </a:solidFill>
              </a:rPr>
              <a:t>遊戲室</a:t>
            </a:r>
            <a:r>
              <a:rPr kumimoji="1" lang="zh-TW" altLang="en-US" sz="1800" dirty="0">
                <a:solidFill>
                  <a:schemeClr val="tx1"/>
                </a:solidFill>
              </a:rPr>
              <a:t>」</a:t>
            </a:r>
            <a:r>
              <a:rPr kumimoji="1" lang="zh-HK" altLang="en-US" sz="1800" dirty="0">
                <a:solidFill>
                  <a:schemeClr val="tx1"/>
                </a:solidFill>
              </a:rPr>
              <a:t>輸入遊戲室數目 </a:t>
            </a:r>
            <a:r>
              <a:rPr kumimoji="1" lang="en-US" altLang="zh-HK" sz="1800" dirty="0">
                <a:solidFill>
                  <a:schemeClr val="tx1"/>
                </a:solidFill>
              </a:rPr>
              <a:t>(</a:t>
            </a:r>
            <a:r>
              <a:rPr kumimoji="1" lang="zh-TW" altLang="en-US" sz="1800" dirty="0">
                <a:solidFill>
                  <a:schemeClr val="tx1"/>
                </a:solidFill>
              </a:rPr>
              <a:t>每</a:t>
            </a:r>
            <a:r>
              <a:rPr kumimoji="1" lang="zh-HK" altLang="en-US" sz="1800" dirty="0">
                <a:solidFill>
                  <a:schemeClr val="tx1"/>
                </a:solidFill>
              </a:rPr>
              <a:t>個遊戲室</a:t>
            </a:r>
            <a:r>
              <a:rPr kumimoji="1" lang="zh-TW" altLang="en-US" sz="1800" dirty="0">
                <a:solidFill>
                  <a:schemeClr val="tx1"/>
                </a:solidFill>
              </a:rPr>
              <a:t>最多可容納</a:t>
            </a:r>
            <a:r>
              <a:rPr kumimoji="1" lang="en-US" altLang="zh-HK" sz="1800" dirty="0">
                <a:solidFill>
                  <a:schemeClr val="tx1"/>
                </a:solidFill>
              </a:rPr>
              <a:t>4</a:t>
            </a:r>
            <a:r>
              <a:rPr kumimoji="1" lang="zh-TW" altLang="en-US" sz="1800" dirty="0">
                <a:solidFill>
                  <a:schemeClr val="tx1"/>
                </a:solidFill>
              </a:rPr>
              <a:t>位</a:t>
            </a:r>
            <a:r>
              <a:rPr kumimoji="1" lang="zh-HK" altLang="en-US" sz="1800" dirty="0">
                <a:solidFill>
                  <a:schemeClr val="tx1"/>
                </a:solidFill>
              </a:rPr>
              <a:t>學生</a:t>
            </a:r>
            <a:r>
              <a:rPr kumimoji="1" lang="en-US" altLang="zh-HK" sz="1800" dirty="0">
                <a:solidFill>
                  <a:schemeClr val="tx1"/>
                </a:solidFill>
              </a:rPr>
              <a:t>)</a:t>
            </a:r>
            <a:endParaRPr kumimoji="1" lang="zh-HK" altLang="en-US" sz="1800" dirty="0">
              <a:solidFill>
                <a:schemeClr val="tx1"/>
              </a:solidFill>
            </a:endParaRPr>
          </a:p>
          <a:p>
            <a:endParaRPr lang="en-HK" dirty="0">
              <a:solidFill>
                <a:schemeClr val="tx1"/>
              </a:solidFill>
            </a:endParaRPr>
          </a:p>
        </p:txBody>
      </p:sp>
      <p:sp>
        <p:nvSpPr>
          <p:cNvPr id="21" name="內容版面配置區 2">
            <a:extLst>
              <a:ext uri="{FF2B5EF4-FFF2-40B4-BE49-F238E27FC236}">
                <a16:creationId xmlns:a16="http://schemas.microsoft.com/office/drawing/2014/main" id="{69AE8909-499C-7442-A0B1-9877FC74E56E}"/>
              </a:ext>
            </a:extLst>
          </p:cNvPr>
          <p:cNvSpPr txBox="1">
            <a:spLocks/>
          </p:cNvSpPr>
          <p:nvPr/>
        </p:nvSpPr>
        <p:spPr>
          <a:xfrm>
            <a:off x="1930208" y="1259173"/>
            <a:ext cx="8737792" cy="1501356"/>
          </a:xfrm>
          <a:prstGeom prst="rect">
            <a:avLst/>
          </a:prstGeom>
        </p:spPr>
        <p:txBody>
          <a:bodyPr/>
          <a:lstStyle>
            <a:lvl1pPr marL="171450" indent="-171450" algn="l" defTabSz="685800" rtl="0" eaLnBrk="1" latinLnBrk="0" hangingPunct="1">
              <a:lnSpc>
                <a:spcPct val="90000"/>
              </a:lnSpc>
              <a:spcBef>
                <a:spcPct val="30000"/>
              </a:spcBef>
              <a:buFont typeface="Arial" panose="020B0604020202020204" pitchFamily="34" charset="0"/>
              <a:buChar char="•"/>
              <a:defRPr sz="2100" kern="1200">
                <a:solidFill>
                  <a:schemeClr val="tx1"/>
                </a:solidFill>
                <a:latin typeface="Microsoft JhengHei UI" panose="020B0604030504040204" pitchFamily="34" charset="-120"/>
                <a:ea typeface="Microsoft JhengHei UI" panose="020B0604030504040204" pitchFamily="34" charset="-120"/>
                <a:cs typeface="+mn-cs"/>
              </a:defRPr>
            </a:lvl1pPr>
            <a:lvl2pPr marL="514350" indent="-171450" algn="l" defTabSz="685800" rtl="0" eaLnBrk="1" latinLnBrk="0" hangingPunct="1">
              <a:lnSpc>
                <a:spcPct val="90000"/>
              </a:lnSpc>
              <a:spcBef>
                <a:spcPct val="30000"/>
              </a:spcBef>
              <a:buFont typeface="Arial" panose="020B0604020202020204"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2pPr>
            <a:lvl3pPr marL="857250" indent="-171450" algn="l" defTabSz="685800" rtl="0" eaLnBrk="1" latinLnBrk="0" hangingPunct="1">
              <a:lnSpc>
                <a:spcPct val="90000"/>
              </a:lnSpc>
              <a:spcBef>
                <a:spcPct val="30000"/>
              </a:spcBef>
              <a:buFont typeface="Arial" panose="020B0604020202020204" pitchFamily="34" charset="0"/>
              <a:buChar char="•"/>
              <a:defRPr sz="1500" kern="1200">
                <a:solidFill>
                  <a:schemeClr val="tx1"/>
                </a:solidFill>
                <a:latin typeface="Microsoft JhengHei UI" panose="020B0604030504040204" pitchFamily="34" charset="-120"/>
                <a:ea typeface="Microsoft JhengHei UI" panose="020B0604030504040204" pitchFamily="34" charset="-120"/>
                <a:cs typeface="+mn-cs"/>
              </a:defRPr>
            </a:lvl3pPr>
            <a:lvl4pPr marL="12001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4pPr>
            <a:lvl5pPr marL="15430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5pPr>
            <a:lvl6pPr marL="18859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pPr>
            <a:endParaRPr kumimoji="1" lang="zh-HK" altLang="en-US" sz="1600" dirty="0">
              <a:solidFill>
                <a:srgbClr val="3B3026"/>
              </a:solidFill>
            </a:endParaRPr>
          </a:p>
        </p:txBody>
      </p:sp>
      <p:grpSp>
        <p:nvGrpSpPr>
          <p:cNvPr id="8" name="Group 7">
            <a:extLst>
              <a:ext uri="{FF2B5EF4-FFF2-40B4-BE49-F238E27FC236}">
                <a16:creationId xmlns:a16="http://schemas.microsoft.com/office/drawing/2014/main" id="{3B626CDB-A7FF-7918-6065-F3CB8E520377}"/>
              </a:ext>
            </a:extLst>
          </p:cNvPr>
          <p:cNvGrpSpPr/>
          <p:nvPr/>
        </p:nvGrpSpPr>
        <p:grpSpPr>
          <a:xfrm>
            <a:off x="310766" y="2127440"/>
            <a:ext cx="6282485" cy="3621668"/>
            <a:chOff x="374989" y="2376022"/>
            <a:chExt cx="6282485" cy="3621668"/>
          </a:xfrm>
        </p:grpSpPr>
        <p:pic>
          <p:nvPicPr>
            <p:cNvPr id="4" name="Picture 3">
              <a:extLst>
                <a:ext uri="{FF2B5EF4-FFF2-40B4-BE49-F238E27FC236}">
                  <a16:creationId xmlns:a16="http://schemas.microsoft.com/office/drawing/2014/main" id="{A9C20C47-43C9-16E4-A4C4-6A973DD14428}"/>
                </a:ext>
              </a:extLst>
            </p:cNvPr>
            <p:cNvPicPr>
              <a:picLocks noChangeAspect="1"/>
            </p:cNvPicPr>
            <p:nvPr/>
          </p:nvPicPr>
          <p:blipFill>
            <a:blip r:embed="rId3"/>
            <a:stretch>
              <a:fillRect/>
            </a:stretch>
          </p:blipFill>
          <p:spPr>
            <a:xfrm>
              <a:off x="374989" y="2376022"/>
              <a:ext cx="6282485" cy="3621668"/>
            </a:xfrm>
            <a:prstGeom prst="rect">
              <a:avLst/>
            </a:prstGeom>
            <a:ln w="28575">
              <a:solidFill>
                <a:schemeClr val="tx1"/>
              </a:solidFill>
            </a:ln>
          </p:spPr>
        </p:pic>
        <p:sp>
          <p:nvSpPr>
            <p:cNvPr id="5" name="橢圓 7">
              <a:extLst>
                <a:ext uri="{FF2B5EF4-FFF2-40B4-BE49-F238E27FC236}">
                  <a16:creationId xmlns:a16="http://schemas.microsoft.com/office/drawing/2014/main" id="{FF3B6395-C899-5FF2-442B-4F2CE77CF8DF}"/>
                </a:ext>
              </a:extLst>
            </p:cNvPr>
            <p:cNvSpPr/>
            <p:nvPr/>
          </p:nvSpPr>
          <p:spPr>
            <a:xfrm>
              <a:off x="1114903" y="4875960"/>
              <a:ext cx="649383" cy="34781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grpSp>
      <p:pic>
        <p:nvPicPr>
          <p:cNvPr id="7" name="Picture 6">
            <a:extLst>
              <a:ext uri="{FF2B5EF4-FFF2-40B4-BE49-F238E27FC236}">
                <a16:creationId xmlns:a16="http://schemas.microsoft.com/office/drawing/2014/main" id="{4E5A2DEE-55DF-780D-CF99-391BA1C82028}"/>
              </a:ext>
            </a:extLst>
          </p:cNvPr>
          <p:cNvPicPr>
            <a:picLocks noChangeAspect="1"/>
          </p:cNvPicPr>
          <p:nvPr/>
        </p:nvPicPr>
        <p:blipFill>
          <a:blip r:embed="rId4"/>
          <a:stretch>
            <a:fillRect/>
          </a:stretch>
        </p:blipFill>
        <p:spPr>
          <a:xfrm>
            <a:off x="6773277" y="3087558"/>
            <a:ext cx="5264286" cy="1576860"/>
          </a:xfrm>
          <a:prstGeom prst="rect">
            <a:avLst/>
          </a:prstGeom>
          <a:ln w="28575">
            <a:solidFill>
              <a:schemeClr val="tx1"/>
            </a:solidFill>
          </a:ln>
        </p:spPr>
      </p:pic>
      <p:sp>
        <p:nvSpPr>
          <p:cNvPr id="3" name="Slide Number Placeholder 2">
            <a:extLst>
              <a:ext uri="{FF2B5EF4-FFF2-40B4-BE49-F238E27FC236}">
                <a16:creationId xmlns:a16="http://schemas.microsoft.com/office/drawing/2014/main" id="{F1FACF71-2AB0-F012-66DD-F3C5A80E7532}"/>
              </a:ext>
            </a:extLst>
          </p:cNvPr>
          <p:cNvSpPr>
            <a:spLocks noGrp="1"/>
          </p:cNvSpPr>
          <p:nvPr>
            <p:ph type="sldNum" sz="quarter" idx="4"/>
          </p:nvPr>
        </p:nvSpPr>
        <p:spPr/>
        <p:txBody>
          <a:bodyPr/>
          <a:lstStyle/>
          <a:p>
            <a:fld id="{AF9A0E2E-19C5-413C-834F-860497B58A9F}" type="slidenum">
              <a:rPr lang="en-HK" smtClean="0"/>
              <a:t>29</a:t>
            </a:fld>
            <a:endParaRPr lang="en-HK"/>
          </a:p>
        </p:txBody>
      </p:sp>
    </p:spTree>
    <p:extLst>
      <p:ext uri="{BB962C8B-B14F-4D97-AF65-F5344CB8AC3E}">
        <p14:creationId xmlns:p14="http://schemas.microsoft.com/office/powerpoint/2010/main" val="1837374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BBC7E-F848-4173-A16F-B40BDFC29FD1}"/>
              </a:ext>
            </a:extLst>
          </p:cNvPr>
          <p:cNvSpPr>
            <a:spLocks noGrp="1"/>
          </p:cNvSpPr>
          <p:nvPr>
            <p:ph type="title"/>
          </p:nvPr>
        </p:nvSpPr>
        <p:spPr/>
        <p:txBody>
          <a:bodyPr>
            <a:normAutofit/>
          </a:bodyPr>
          <a:lstStyle/>
          <a:p>
            <a:r>
              <a:rPr lang="zh-TW" altLang="en-US" sz="2800" dirty="0"/>
              <a:t>流程</a:t>
            </a:r>
            <a:endParaRPr lang="en-US" sz="2800" dirty="0"/>
          </a:p>
        </p:txBody>
      </p:sp>
      <p:sp>
        <p:nvSpPr>
          <p:cNvPr id="5" name="Text Placeholder 4">
            <a:extLst>
              <a:ext uri="{FF2B5EF4-FFF2-40B4-BE49-F238E27FC236}">
                <a16:creationId xmlns:a16="http://schemas.microsoft.com/office/drawing/2014/main" id="{E9FFCF5E-8187-4D58-886E-4BD902756E8C}"/>
              </a:ext>
            </a:extLst>
          </p:cNvPr>
          <p:cNvSpPr>
            <a:spLocks noGrp="1"/>
          </p:cNvSpPr>
          <p:nvPr>
            <p:ph sz="half" idx="2"/>
          </p:nvPr>
        </p:nvSpPr>
        <p:spPr>
          <a:xfrm>
            <a:off x="310766" y="1573427"/>
            <a:ext cx="9442648" cy="3919851"/>
          </a:xfrm>
        </p:spPr>
        <p:txBody>
          <a:bodyPr>
            <a:normAutofit/>
          </a:bodyPr>
          <a:lstStyle/>
          <a:p>
            <a:pPr marL="342900" indent="-342900">
              <a:spcBef>
                <a:spcPts val="1200"/>
              </a:spcBef>
              <a:spcAft>
                <a:spcPts val="1200"/>
              </a:spcAft>
              <a:buFont typeface="+mj-lt"/>
              <a:buAutoNum type="arabicPeriod"/>
            </a:pPr>
            <a:r>
              <a:rPr lang="zh-TW" altLang="en-US" sz="2200" b="0" i="0" u="none" strike="noStrike" baseline="0" dirty="0">
                <a:solidFill>
                  <a:srgbClr val="000000"/>
                </a:solidFill>
                <a:latin typeface="微軟正黑體" panose="020B0604030504040204" pitchFamily="34" charset="-120"/>
                <a:ea typeface="微軟正黑體" panose="020B0604030504040204" pitchFamily="34" charset="-120"/>
              </a:rPr>
              <a:t>介紹電子「股壇達人」及相關優化功能	</a:t>
            </a:r>
          </a:p>
          <a:p>
            <a:pPr marL="342900" indent="-342900">
              <a:spcBef>
                <a:spcPts val="1200"/>
              </a:spcBef>
              <a:spcAft>
                <a:spcPts val="1200"/>
              </a:spcAft>
              <a:buFont typeface="+mj-lt"/>
              <a:buAutoNum type="arabicPeriod"/>
            </a:pPr>
            <a:r>
              <a:rPr lang="zh-TW" altLang="en-US" sz="2200" b="0" i="0" u="none" strike="noStrike" baseline="0" dirty="0">
                <a:solidFill>
                  <a:srgbClr val="000000"/>
                </a:solidFill>
                <a:latin typeface="微軟正黑體" panose="020B0604030504040204" pitchFamily="34" charset="-120"/>
                <a:ea typeface="微軟正黑體" panose="020B0604030504040204" pitchFamily="34" charset="-120"/>
              </a:rPr>
              <a:t>電子「股壇達人」的帳戶管理及支援	</a:t>
            </a:r>
          </a:p>
          <a:p>
            <a:pPr marL="342900" indent="-342900">
              <a:spcBef>
                <a:spcPts val="1200"/>
              </a:spcBef>
              <a:spcAft>
                <a:spcPts val="1200"/>
              </a:spcAft>
              <a:buFont typeface="+mj-lt"/>
              <a:buAutoNum type="arabicPeriod"/>
            </a:pPr>
            <a:r>
              <a:rPr lang="zh-TW" altLang="en-US" sz="2200" b="0" i="0" u="none" strike="noStrike" baseline="0" dirty="0">
                <a:solidFill>
                  <a:srgbClr val="000000"/>
                </a:solidFill>
                <a:latin typeface="微軟正黑體" panose="020B0604030504040204" pitchFamily="34" charset="-120"/>
                <a:ea typeface="微軟正黑體" panose="020B0604030504040204" pitchFamily="34" charset="-120"/>
              </a:rPr>
              <a:t>電子「股壇達人」在學校的應用及教學經驗分享</a:t>
            </a:r>
            <a:endParaRPr lang="en-HK" altLang="zh-TW" sz="2200" b="0" i="0" u="none" strike="noStrike" baseline="0" dirty="0">
              <a:solidFill>
                <a:srgbClr val="000000"/>
              </a:solidFill>
              <a:latin typeface="微軟正黑體" panose="020B0604030504040204" pitchFamily="34" charset="-120"/>
              <a:ea typeface="微軟正黑體" panose="020B0604030504040204" pitchFamily="34" charset="-120"/>
            </a:endParaRPr>
          </a:p>
          <a:p>
            <a:pPr marL="342900" indent="-342900">
              <a:spcBef>
                <a:spcPts val="1200"/>
              </a:spcBef>
              <a:spcAft>
                <a:spcPts val="1200"/>
              </a:spcAft>
              <a:buFont typeface="+mj-lt"/>
              <a:buAutoNum type="arabicPeriod"/>
            </a:pPr>
            <a:r>
              <a:rPr lang="zh-TW" altLang="en-US" sz="2200" b="0" i="0" u="none" strike="noStrike" baseline="0" dirty="0">
                <a:solidFill>
                  <a:srgbClr val="000000"/>
                </a:solidFill>
                <a:latin typeface="微軟正黑體" panose="020B0604030504040204" pitchFamily="34" charset="-120"/>
                <a:ea typeface="微軟正黑體" panose="020B0604030504040204" pitchFamily="34" charset="-120"/>
              </a:rPr>
              <a:t>問與答</a:t>
            </a:r>
            <a:endParaRPr lang="en-GB" dirty="0"/>
          </a:p>
        </p:txBody>
      </p:sp>
      <p:sp>
        <p:nvSpPr>
          <p:cNvPr id="3" name="Slide Number Placeholder 2">
            <a:extLst>
              <a:ext uri="{FF2B5EF4-FFF2-40B4-BE49-F238E27FC236}">
                <a16:creationId xmlns:a16="http://schemas.microsoft.com/office/drawing/2014/main" id="{B21CEF2F-DCD1-831D-5F01-B29C40AB0E51}"/>
              </a:ext>
            </a:extLst>
          </p:cNvPr>
          <p:cNvSpPr>
            <a:spLocks noGrp="1"/>
          </p:cNvSpPr>
          <p:nvPr>
            <p:ph type="sldNum" sz="quarter" idx="4"/>
          </p:nvPr>
        </p:nvSpPr>
        <p:spPr/>
        <p:txBody>
          <a:bodyPr/>
          <a:lstStyle/>
          <a:p>
            <a:fld id="{AF9A0E2E-19C5-413C-834F-860497B58A9F}" type="slidenum">
              <a:rPr lang="en-HK" smtClean="0"/>
              <a:t>3</a:t>
            </a:fld>
            <a:endParaRPr lang="en-HK"/>
          </a:p>
        </p:txBody>
      </p:sp>
    </p:spTree>
    <p:extLst>
      <p:ext uri="{BB962C8B-B14F-4D97-AF65-F5344CB8AC3E}">
        <p14:creationId xmlns:p14="http://schemas.microsoft.com/office/powerpoint/2010/main" val="787247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r>
              <a:rPr lang="zh-TW" altLang="en-US" sz="2800" dirty="0">
                <a:cs typeface="Arial" panose="020B0604020202020204" pitchFamily="34" charset="0"/>
              </a:rPr>
              <a:t>分配遊戲室</a:t>
            </a:r>
          </a:p>
        </p:txBody>
      </p:sp>
      <p:sp>
        <p:nvSpPr>
          <p:cNvPr id="17" name="Content Placeholder 16">
            <a:extLst>
              <a:ext uri="{FF2B5EF4-FFF2-40B4-BE49-F238E27FC236}">
                <a16:creationId xmlns:a16="http://schemas.microsoft.com/office/drawing/2014/main" id="{1CFC17F5-3F4F-1DE4-F3CC-A827BCC52395}"/>
              </a:ext>
            </a:extLst>
          </p:cNvPr>
          <p:cNvSpPr>
            <a:spLocks noGrp="1"/>
          </p:cNvSpPr>
          <p:nvPr>
            <p:ph sz="half" idx="2"/>
          </p:nvPr>
        </p:nvSpPr>
        <p:spPr>
          <a:xfrm>
            <a:off x="310766" y="1515003"/>
            <a:ext cx="5150920" cy="4611477"/>
          </a:xfrm>
        </p:spPr>
        <p:txBody>
          <a:bodyPr>
            <a:normAutofit/>
          </a:bodyPr>
          <a:lstStyle/>
          <a:p>
            <a:pPr>
              <a:lnSpc>
                <a:spcPct val="120000"/>
              </a:lnSpc>
              <a:spcBef>
                <a:spcPts val="600"/>
              </a:spcBef>
              <a:spcAft>
                <a:spcPts val="600"/>
              </a:spcAft>
              <a:buFont typeface="Wingdings" panose="05000000000000000000" pitchFamily="2" charset="2"/>
              <a:buChar char="§"/>
            </a:pPr>
            <a:r>
              <a:rPr kumimoji="1" lang="zh-HK" altLang="en-US" sz="1800" dirty="0">
                <a:solidFill>
                  <a:srgbClr val="000000"/>
                </a:solidFill>
              </a:rPr>
              <a:t>每個學生</a:t>
            </a:r>
            <a:r>
              <a:rPr kumimoji="1" lang="zh-TW" altLang="en-US" sz="1800" dirty="0">
                <a:solidFill>
                  <a:srgbClr val="000000"/>
                </a:solidFill>
              </a:rPr>
              <a:t>會於此階段進入</a:t>
            </a:r>
            <a:r>
              <a:rPr kumimoji="1" lang="zh-HK" altLang="en-US" sz="1800" dirty="0">
                <a:solidFill>
                  <a:srgbClr val="000000"/>
                </a:solidFill>
              </a:rPr>
              <a:t>遊戲室</a:t>
            </a:r>
            <a:r>
              <a:rPr kumimoji="1" lang="zh-TW" altLang="en-US" sz="1800" dirty="0">
                <a:solidFill>
                  <a:srgbClr val="000000"/>
                </a:solidFill>
              </a:rPr>
              <a:t>，並</a:t>
            </a:r>
            <a:r>
              <a:rPr kumimoji="1" lang="zh-HK" altLang="en-US" sz="1800" dirty="0">
                <a:solidFill>
                  <a:srgbClr val="000000"/>
                </a:solidFill>
              </a:rPr>
              <a:t>選擇</a:t>
            </a:r>
            <a:r>
              <a:rPr kumimoji="1" lang="en-US" altLang="zh-TW" sz="1800" dirty="0">
                <a:solidFill>
                  <a:srgbClr val="000000"/>
                </a:solidFill>
              </a:rPr>
              <a:t>/</a:t>
            </a:r>
            <a:r>
              <a:rPr kumimoji="1" lang="zh-TW" altLang="en-US" dirty="0">
                <a:solidFill>
                  <a:srgbClr val="000000"/>
                </a:solidFill>
              </a:rPr>
              <a:t>被分配</a:t>
            </a:r>
            <a:r>
              <a:rPr kumimoji="1" lang="zh-HK" altLang="en-US" sz="1800" dirty="0">
                <a:solidFill>
                  <a:srgbClr val="000000"/>
                </a:solidFill>
              </a:rPr>
              <a:t>其中一位⻆色</a:t>
            </a:r>
            <a:endParaRPr kumimoji="1" lang="en-US" altLang="zh-HK" sz="1800" dirty="0">
              <a:solidFill>
                <a:srgbClr val="000000"/>
              </a:solidFill>
            </a:endParaRPr>
          </a:p>
          <a:p>
            <a:pPr>
              <a:lnSpc>
                <a:spcPct val="120000"/>
              </a:lnSpc>
              <a:spcBef>
                <a:spcPts val="600"/>
              </a:spcBef>
              <a:spcAft>
                <a:spcPts val="600"/>
              </a:spcAft>
              <a:buFont typeface="Wingdings" panose="05000000000000000000" pitchFamily="2" charset="2"/>
              <a:buChar char="§"/>
            </a:pPr>
            <a:r>
              <a:rPr kumimoji="1" lang="zh-HK" altLang="en-US" sz="1800" dirty="0">
                <a:solidFill>
                  <a:srgbClr val="000000"/>
                </a:solidFill>
              </a:rPr>
              <a:t>教師</a:t>
            </a:r>
            <a:r>
              <a:rPr kumimoji="1" lang="zh-TW" altLang="en-US" sz="1800" dirty="0">
                <a:solidFill>
                  <a:srgbClr val="000000"/>
                </a:solidFill>
              </a:rPr>
              <a:t>可</a:t>
            </a:r>
            <a:r>
              <a:rPr kumimoji="1" lang="zh-HK" altLang="en-US" sz="1800" dirty="0">
                <a:solidFill>
                  <a:srgbClr val="000000"/>
                </a:solidFill>
              </a:rPr>
              <a:t>使用「自動分配玩家」功能替學生</a:t>
            </a:r>
            <a:r>
              <a:rPr kumimoji="1" lang="zh-TW" altLang="en-US" sz="1800" dirty="0">
                <a:solidFill>
                  <a:srgbClr val="000000"/>
                </a:solidFill>
              </a:rPr>
              <a:t>分配</a:t>
            </a:r>
            <a:r>
              <a:rPr kumimoji="1" lang="zh-HK" altLang="en-US" sz="1800" dirty="0">
                <a:solidFill>
                  <a:srgbClr val="000000"/>
                </a:solidFill>
              </a:rPr>
              <a:t>遊戲室</a:t>
            </a:r>
            <a:r>
              <a:rPr kumimoji="1" lang="zh-TW" altLang="en-US" sz="1800" dirty="0">
                <a:solidFill>
                  <a:srgbClr val="000000"/>
                </a:solidFill>
              </a:rPr>
              <a:t>及</a:t>
            </a:r>
            <a:r>
              <a:rPr kumimoji="1" lang="zh-HK" altLang="en-US" sz="1800" dirty="0">
                <a:solidFill>
                  <a:srgbClr val="000000"/>
                </a:solidFill>
              </a:rPr>
              <a:t>⻆色</a:t>
            </a:r>
            <a:r>
              <a:rPr kumimoji="1" lang="zh-TW" altLang="en-US" dirty="0">
                <a:solidFill>
                  <a:srgbClr val="000000"/>
                </a:solidFill>
              </a:rPr>
              <a:t>（</a:t>
            </a:r>
            <a:r>
              <a:rPr kumimoji="1" lang="zh-TW" altLang="en-US" sz="1800" dirty="0">
                <a:solidFill>
                  <a:srgbClr val="000000"/>
                </a:solidFill>
              </a:rPr>
              <a:t>建議</a:t>
            </a:r>
            <a:r>
              <a:rPr kumimoji="1" lang="zh-TW" altLang="en-US" dirty="0">
                <a:solidFill>
                  <a:srgbClr val="000000"/>
                </a:solidFill>
              </a:rPr>
              <a:t>）</a:t>
            </a:r>
            <a:r>
              <a:rPr kumimoji="1" lang="zh-TW" altLang="en-US" sz="1800" dirty="0">
                <a:solidFill>
                  <a:srgbClr val="000000"/>
                </a:solidFill>
              </a:rPr>
              <a:t> ，</a:t>
            </a:r>
            <a:r>
              <a:rPr kumimoji="1" lang="zh-TW" altLang="en-US" dirty="0">
                <a:solidFill>
                  <a:srgbClr val="000000"/>
                </a:solidFill>
              </a:rPr>
              <a:t>或讓學生自行</a:t>
            </a:r>
            <a:r>
              <a:rPr kumimoji="1" lang="zh-HK" altLang="en-US" sz="1800" dirty="0">
                <a:solidFill>
                  <a:srgbClr val="000000"/>
                </a:solidFill>
              </a:rPr>
              <a:t>選擇</a:t>
            </a:r>
            <a:endParaRPr kumimoji="1" lang="en-HK" altLang="zh-HK" sz="1800" dirty="0">
              <a:solidFill>
                <a:srgbClr val="000000"/>
              </a:solidFill>
            </a:endParaRPr>
          </a:p>
          <a:p>
            <a:pPr>
              <a:lnSpc>
                <a:spcPct val="120000"/>
              </a:lnSpc>
              <a:spcBef>
                <a:spcPts val="600"/>
              </a:spcBef>
              <a:spcAft>
                <a:spcPts val="600"/>
              </a:spcAft>
              <a:buFont typeface="Wingdings" panose="05000000000000000000" pitchFamily="2" charset="2"/>
              <a:buChar char="§"/>
            </a:pPr>
            <a:r>
              <a:rPr kumimoji="1" lang="zh-HK" altLang="en-US" sz="1800" dirty="0">
                <a:solidFill>
                  <a:srgbClr val="000000"/>
                </a:solidFill>
              </a:rPr>
              <a:t>⻆色選擇：錢生、錢太、阿錢及錢嫲嫲</a:t>
            </a:r>
            <a:endParaRPr kumimoji="1" lang="en-HK" altLang="zh-HK" sz="1800" dirty="0">
              <a:solidFill>
                <a:srgbClr val="000000"/>
              </a:solidFill>
              <a:latin typeface="新細明體" panose="02020500000000000000" pitchFamily="18" charset="-120"/>
              <a:ea typeface="新細明體" panose="02020500000000000000" pitchFamily="18" charset="-120"/>
            </a:endParaRPr>
          </a:p>
          <a:p>
            <a:pPr>
              <a:lnSpc>
                <a:spcPct val="120000"/>
              </a:lnSpc>
              <a:spcBef>
                <a:spcPts val="600"/>
              </a:spcBef>
              <a:spcAft>
                <a:spcPts val="600"/>
              </a:spcAft>
              <a:buFont typeface="Wingdings" panose="05000000000000000000" pitchFamily="2" charset="2"/>
              <a:buChar char="§"/>
            </a:pPr>
            <a:r>
              <a:rPr kumimoji="1" lang="zh-TW" altLang="en-US" sz="1800" dirty="0">
                <a:solidFill>
                  <a:srgbClr val="000000"/>
                </a:solidFill>
              </a:rPr>
              <a:t>每位角色的初始總資產金額及初始股票配置或有不同</a:t>
            </a:r>
          </a:p>
          <a:p>
            <a:pPr>
              <a:lnSpc>
                <a:spcPct val="120000"/>
              </a:lnSpc>
              <a:spcBef>
                <a:spcPts val="600"/>
              </a:spcBef>
              <a:spcAft>
                <a:spcPts val="600"/>
              </a:spcAft>
              <a:buFont typeface="Wingdings" panose="05000000000000000000" pitchFamily="2" charset="2"/>
              <a:buChar char="§"/>
            </a:pPr>
            <a:r>
              <a:rPr kumimoji="1" lang="zh-HK" altLang="en-US" sz="1800" dirty="0">
                <a:solidFill>
                  <a:srgbClr val="000000"/>
                </a:solidFill>
              </a:rPr>
              <a:t>若遊戲室沒有足夠學生，系統會自動</a:t>
            </a:r>
            <a:r>
              <a:rPr kumimoji="1" lang="zh-TW" altLang="en-US" sz="1800" dirty="0">
                <a:solidFill>
                  <a:srgbClr val="000000"/>
                </a:solidFill>
              </a:rPr>
              <a:t>由電腦</a:t>
            </a:r>
            <a:r>
              <a:rPr kumimoji="1" lang="zh-HK" altLang="en-US" sz="1800" dirty="0">
                <a:solidFill>
                  <a:srgbClr val="000000"/>
                </a:solidFill>
              </a:rPr>
              <a:t>充當其他⻆色</a:t>
            </a:r>
          </a:p>
        </p:txBody>
      </p:sp>
      <p:grpSp>
        <p:nvGrpSpPr>
          <p:cNvPr id="7" name="Group 6">
            <a:extLst>
              <a:ext uri="{FF2B5EF4-FFF2-40B4-BE49-F238E27FC236}">
                <a16:creationId xmlns:a16="http://schemas.microsoft.com/office/drawing/2014/main" id="{779A8CA6-1B54-B8A8-DA7A-2AC525EAAF6B}"/>
              </a:ext>
            </a:extLst>
          </p:cNvPr>
          <p:cNvGrpSpPr/>
          <p:nvPr/>
        </p:nvGrpSpPr>
        <p:grpSpPr>
          <a:xfrm>
            <a:off x="5568566" y="1382440"/>
            <a:ext cx="6202880" cy="2419251"/>
            <a:chOff x="5333412" y="2115929"/>
            <a:chExt cx="6706188" cy="2602131"/>
          </a:xfrm>
        </p:grpSpPr>
        <p:pic>
          <p:nvPicPr>
            <p:cNvPr id="5" name="Picture 4">
              <a:extLst>
                <a:ext uri="{FF2B5EF4-FFF2-40B4-BE49-F238E27FC236}">
                  <a16:creationId xmlns:a16="http://schemas.microsoft.com/office/drawing/2014/main" id="{5F1072F0-A613-8D41-A60F-2DA429480E1B}"/>
                </a:ext>
              </a:extLst>
            </p:cNvPr>
            <p:cNvPicPr>
              <a:picLocks noChangeAspect="1"/>
            </p:cNvPicPr>
            <p:nvPr/>
          </p:nvPicPr>
          <p:blipFill>
            <a:blip r:embed="rId3"/>
            <a:stretch>
              <a:fillRect/>
            </a:stretch>
          </p:blipFill>
          <p:spPr>
            <a:xfrm>
              <a:off x="5333412" y="2115929"/>
              <a:ext cx="6706188" cy="2602131"/>
            </a:xfrm>
            <a:prstGeom prst="rect">
              <a:avLst/>
            </a:prstGeom>
            <a:ln w="28575">
              <a:solidFill>
                <a:schemeClr val="tx1"/>
              </a:solidFill>
            </a:ln>
          </p:spPr>
        </p:pic>
        <p:sp>
          <p:nvSpPr>
            <p:cNvPr id="6" name="Rectangle 5">
              <a:extLst>
                <a:ext uri="{FF2B5EF4-FFF2-40B4-BE49-F238E27FC236}">
                  <a16:creationId xmlns:a16="http://schemas.microsoft.com/office/drawing/2014/main" id="{2A71209D-5E94-7A1E-37EA-3DC31E8BC66F}"/>
                </a:ext>
              </a:extLst>
            </p:cNvPr>
            <p:cNvSpPr/>
            <p:nvPr/>
          </p:nvSpPr>
          <p:spPr>
            <a:xfrm>
              <a:off x="10162674" y="2622884"/>
              <a:ext cx="1010652" cy="264695"/>
            </a:xfrm>
            <a:prstGeom prst="rect">
              <a:avLst/>
            </a:prstGeom>
            <a:solidFill>
              <a:srgbClr val="F8E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grpSp>
      <p:pic>
        <p:nvPicPr>
          <p:cNvPr id="11" name="Picture 10">
            <a:extLst>
              <a:ext uri="{FF2B5EF4-FFF2-40B4-BE49-F238E27FC236}">
                <a16:creationId xmlns:a16="http://schemas.microsoft.com/office/drawing/2014/main" id="{137B4F4C-D528-F276-E57F-A538BBA9140E}"/>
              </a:ext>
            </a:extLst>
          </p:cNvPr>
          <p:cNvPicPr>
            <a:picLocks noChangeAspect="1"/>
          </p:cNvPicPr>
          <p:nvPr/>
        </p:nvPicPr>
        <p:blipFill>
          <a:blip r:embed="rId4"/>
          <a:stretch>
            <a:fillRect/>
          </a:stretch>
        </p:blipFill>
        <p:spPr>
          <a:xfrm>
            <a:off x="5568566" y="3906972"/>
            <a:ext cx="6202880" cy="2850504"/>
          </a:xfrm>
          <a:prstGeom prst="rect">
            <a:avLst/>
          </a:prstGeom>
          <a:ln w="28575">
            <a:solidFill>
              <a:schemeClr val="tx1"/>
            </a:solidFill>
          </a:ln>
        </p:spPr>
      </p:pic>
      <p:sp>
        <p:nvSpPr>
          <p:cNvPr id="3" name="Slide Number Placeholder 2">
            <a:extLst>
              <a:ext uri="{FF2B5EF4-FFF2-40B4-BE49-F238E27FC236}">
                <a16:creationId xmlns:a16="http://schemas.microsoft.com/office/drawing/2014/main" id="{7114F21E-04F0-F9CE-D74C-F8D69781ADB7}"/>
              </a:ext>
            </a:extLst>
          </p:cNvPr>
          <p:cNvSpPr>
            <a:spLocks noGrp="1"/>
          </p:cNvSpPr>
          <p:nvPr>
            <p:ph type="sldNum" sz="quarter" idx="4"/>
          </p:nvPr>
        </p:nvSpPr>
        <p:spPr/>
        <p:txBody>
          <a:bodyPr/>
          <a:lstStyle/>
          <a:p>
            <a:fld id="{AF9A0E2E-19C5-413C-834F-860497B58A9F}" type="slidenum">
              <a:rPr lang="en-HK" smtClean="0"/>
              <a:t>30</a:t>
            </a:fld>
            <a:endParaRPr lang="en-HK"/>
          </a:p>
        </p:txBody>
      </p:sp>
      <p:grpSp>
        <p:nvGrpSpPr>
          <p:cNvPr id="13" name="Group 12">
            <a:extLst>
              <a:ext uri="{FF2B5EF4-FFF2-40B4-BE49-F238E27FC236}">
                <a16:creationId xmlns:a16="http://schemas.microsoft.com/office/drawing/2014/main" id="{DD7C5397-5F3F-8971-57E5-7782BFCE8CA5}"/>
              </a:ext>
            </a:extLst>
          </p:cNvPr>
          <p:cNvGrpSpPr/>
          <p:nvPr/>
        </p:nvGrpSpPr>
        <p:grpSpPr>
          <a:xfrm>
            <a:off x="10285546" y="130310"/>
            <a:ext cx="1735296" cy="983526"/>
            <a:chOff x="10285546" y="130310"/>
            <a:chExt cx="1735296" cy="983526"/>
          </a:xfrm>
        </p:grpSpPr>
        <p:sp>
          <p:nvSpPr>
            <p:cNvPr id="9" name="TextBox 8">
              <a:extLst>
                <a:ext uri="{FF2B5EF4-FFF2-40B4-BE49-F238E27FC236}">
                  <a16:creationId xmlns:a16="http://schemas.microsoft.com/office/drawing/2014/main" id="{37F2DE16-7649-0422-2A34-1F3597EF6504}"/>
                </a:ext>
              </a:extLst>
            </p:cNvPr>
            <p:cNvSpPr txBox="1"/>
            <p:nvPr/>
          </p:nvSpPr>
          <p:spPr>
            <a:xfrm>
              <a:off x="11111746" y="159729"/>
              <a:ext cx="909096" cy="954107"/>
            </a:xfrm>
            <a:prstGeom prst="rect">
              <a:avLst/>
            </a:prstGeom>
            <a:noFill/>
          </p:spPr>
          <p:txBody>
            <a:bodyPr wrap="square" rtlCol="0">
              <a:spAutoFit/>
            </a:bodyPr>
            <a:lstStyle/>
            <a:p>
              <a:pPr algn="ctr"/>
              <a:r>
                <a:rPr lang="zh-TW" altLang="en-US" sz="2800" b="1" dirty="0">
                  <a:solidFill>
                    <a:srgbClr val="F8F8F8"/>
                  </a:solidFill>
                  <a:latin typeface="微軟正黑體" panose="020B0604030504040204" pitchFamily="34" charset="-120"/>
                  <a:ea typeface="微軟正黑體" panose="020B0604030504040204" pitchFamily="34" charset="-120"/>
                </a:rPr>
                <a:t>遊戲版面</a:t>
              </a:r>
              <a:endParaRPr lang="en-HK" sz="2800" b="1" dirty="0">
                <a:solidFill>
                  <a:srgbClr val="F8F8F8"/>
                </a:solidFill>
                <a:latin typeface="微軟正黑體" panose="020B0604030504040204" pitchFamily="34" charset="-120"/>
                <a:ea typeface="微軟正黑體" panose="020B0604030504040204" pitchFamily="34" charset="-120"/>
              </a:endParaRPr>
            </a:p>
          </p:txBody>
        </p:sp>
        <p:pic>
          <p:nvPicPr>
            <p:cNvPr id="12" name="Picture 11">
              <a:extLst>
                <a:ext uri="{FF2B5EF4-FFF2-40B4-BE49-F238E27FC236}">
                  <a16:creationId xmlns:a16="http://schemas.microsoft.com/office/drawing/2014/main" id="{B39BD6E3-DB98-637F-0FE2-3EFBDED34FE3}"/>
                </a:ext>
              </a:extLst>
            </p:cNvPr>
            <p:cNvPicPr>
              <a:picLocks noChangeAspect="1"/>
            </p:cNvPicPr>
            <p:nvPr/>
          </p:nvPicPr>
          <p:blipFill>
            <a:blip r:embed="rId5">
              <a:lum bright="70000" contrast="-70000"/>
            </a:blip>
            <a:stretch>
              <a:fillRect/>
            </a:stretch>
          </p:blipFill>
          <p:spPr>
            <a:xfrm>
              <a:off x="10285546" y="130310"/>
              <a:ext cx="934801" cy="934801"/>
            </a:xfrm>
            <a:prstGeom prst="rect">
              <a:avLst/>
            </a:prstGeom>
          </p:spPr>
        </p:pic>
      </p:grpSp>
    </p:spTree>
    <p:extLst>
      <p:ext uri="{BB962C8B-B14F-4D97-AF65-F5344CB8AC3E}">
        <p14:creationId xmlns:p14="http://schemas.microsoft.com/office/powerpoint/2010/main" val="2584312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pPr rtl="0"/>
            <a:r>
              <a:rPr lang="zh-TW" altLang="en-US" sz="2800" dirty="0">
                <a:cs typeface="Arial" panose="020B0604020202020204" pitchFamily="34" charset="0"/>
              </a:rPr>
              <a:t>分配遊戲室 </a:t>
            </a:r>
            <a:r>
              <a:rPr lang="en-US" altLang="zh-TW" sz="2800" dirty="0">
                <a:cs typeface="Arial" panose="020B0604020202020204" pitchFamily="34" charset="0"/>
              </a:rPr>
              <a:t>(</a:t>
            </a:r>
            <a:r>
              <a:rPr lang="zh-TW" altLang="en-US" sz="2800" dirty="0">
                <a:cs typeface="Arial" panose="020B0604020202020204" pitchFamily="34" charset="0"/>
              </a:rPr>
              <a:t>續</a:t>
            </a:r>
            <a:r>
              <a:rPr lang="en-US" altLang="zh-TW" sz="2800" dirty="0">
                <a:cs typeface="Arial" panose="020B0604020202020204" pitchFamily="34" charset="0"/>
              </a:rPr>
              <a:t>)</a:t>
            </a:r>
            <a:endParaRPr lang="zh-TW" altLang="en-US" sz="2800" dirty="0">
              <a:cs typeface="Arial" panose="020B0604020202020204" pitchFamily="34" charset="0"/>
            </a:endParaRPr>
          </a:p>
        </p:txBody>
      </p:sp>
      <p:sp>
        <p:nvSpPr>
          <p:cNvPr id="17" name="Content Placeholder 16">
            <a:extLst>
              <a:ext uri="{FF2B5EF4-FFF2-40B4-BE49-F238E27FC236}">
                <a16:creationId xmlns:a16="http://schemas.microsoft.com/office/drawing/2014/main" id="{705D73BF-A392-D965-42CF-7D3C839DEDA9}"/>
              </a:ext>
            </a:extLst>
          </p:cNvPr>
          <p:cNvSpPr>
            <a:spLocks noGrp="1"/>
          </p:cNvSpPr>
          <p:nvPr>
            <p:ph sz="half" idx="2"/>
          </p:nvPr>
        </p:nvSpPr>
        <p:spPr>
          <a:xfrm>
            <a:off x="6439314" y="1515003"/>
            <a:ext cx="5438360" cy="3978275"/>
          </a:xfrm>
        </p:spPr>
        <p:txBody>
          <a:bodyPr>
            <a:normAutofit/>
          </a:bodyPr>
          <a:lstStyle/>
          <a:p>
            <a:pPr>
              <a:lnSpc>
                <a:spcPct val="100000"/>
              </a:lnSpc>
              <a:spcBef>
                <a:spcPts val="600"/>
              </a:spcBef>
              <a:spcAft>
                <a:spcPts val="600"/>
              </a:spcAft>
              <a:buFont typeface="Wingdings" panose="05000000000000000000" pitchFamily="2" charset="2"/>
              <a:buChar char="§"/>
            </a:pPr>
            <a:r>
              <a:rPr kumimoji="1" lang="zh-HK" altLang="en-US" dirty="0">
                <a:solidFill>
                  <a:schemeClr val="tx1"/>
                </a:solidFill>
              </a:rPr>
              <a:t>在遊戲室清單，教師可以見到每個遊戲室內參與學生的人數</a:t>
            </a:r>
            <a:r>
              <a:rPr kumimoji="1" lang="zh-TW" altLang="en-US" dirty="0">
                <a:solidFill>
                  <a:schemeClr val="tx1"/>
                </a:solidFill>
              </a:rPr>
              <a:t>及遊戲狀態</a:t>
            </a:r>
            <a:endParaRPr kumimoji="1" lang="en-US" altLang="zh-TW" dirty="0">
              <a:solidFill>
                <a:schemeClr val="tx1"/>
              </a:solidFill>
            </a:endParaRPr>
          </a:p>
          <a:p>
            <a:pPr>
              <a:lnSpc>
                <a:spcPct val="100000"/>
              </a:lnSpc>
              <a:spcBef>
                <a:spcPts val="600"/>
              </a:spcBef>
              <a:spcAft>
                <a:spcPts val="600"/>
              </a:spcAft>
              <a:buFont typeface="Wingdings" panose="05000000000000000000" pitchFamily="2" charset="2"/>
              <a:buChar char="§"/>
            </a:pPr>
            <a:r>
              <a:rPr kumimoji="1" lang="zh-HK" altLang="en-US" dirty="0">
                <a:solidFill>
                  <a:schemeClr val="tx1"/>
                </a:solidFill>
              </a:rPr>
              <a:t>在學生清單，教師可以見到</a:t>
            </a:r>
            <a:r>
              <a:rPr kumimoji="1" lang="zh-TW" altLang="en-US" dirty="0">
                <a:solidFill>
                  <a:schemeClr val="tx1"/>
                </a:solidFill>
              </a:rPr>
              <a:t>目前參與的</a:t>
            </a:r>
            <a:r>
              <a:rPr kumimoji="1" lang="zh-HK" altLang="en-US" dirty="0">
                <a:solidFill>
                  <a:schemeClr val="tx1"/>
                </a:solidFill>
              </a:rPr>
              <a:t>學生</a:t>
            </a:r>
            <a:r>
              <a:rPr kumimoji="1" lang="zh-TW" altLang="en-US" dirty="0">
                <a:solidFill>
                  <a:schemeClr val="tx1"/>
                </a:solidFill>
              </a:rPr>
              <a:t>人數、</a:t>
            </a:r>
            <a:r>
              <a:rPr kumimoji="1" lang="zh-HK" altLang="en-US" dirty="0">
                <a:solidFill>
                  <a:schemeClr val="tx1"/>
                </a:solidFill>
              </a:rPr>
              <a:t>在線或離線、被分配到那一個遊戲室及⻆色</a:t>
            </a:r>
            <a:endParaRPr kumimoji="1" lang="en-US" altLang="zh-HK" dirty="0">
              <a:solidFill>
                <a:schemeClr val="tx1"/>
              </a:solidFill>
            </a:endParaRPr>
          </a:p>
          <a:p>
            <a:pPr>
              <a:lnSpc>
                <a:spcPct val="100000"/>
              </a:lnSpc>
              <a:spcBef>
                <a:spcPts val="600"/>
              </a:spcBef>
              <a:spcAft>
                <a:spcPts val="600"/>
              </a:spcAft>
              <a:buFont typeface="Wingdings" panose="05000000000000000000" pitchFamily="2" charset="2"/>
              <a:buChar char="§"/>
            </a:pPr>
            <a:r>
              <a:rPr kumimoji="1" lang="zh-TW" altLang="en-US" dirty="0">
                <a:solidFill>
                  <a:schemeClr val="tx1"/>
                </a:solidFill>
              </a:rPr>
              <a:t>所有</a:t>
            </a:r>
            <a:r>
              <a:rPr kumimoji="1" lang="zh-HK" altLang="en-US" dirty="0">
                <a:solidFill>
                  <a:schemeClr val="tx1"/>
                </a:solidFill>
              </a:rPr>
              <a:t>學生被分配</a:t>
            </a:r>
            <a:r>
              <a:rPr kumimoji="1" lang="zh-TW" altLang="en-US" dirty="0">
                <a:solidFill>
                  <a:schemeClr val="tx1"/>
                </a:solidFill>
              </a:rPr>
              <a:t>到</a:t>
            </a:r>
            <a:r>
              <a:rPr kumimoji="1" lang="zh-HK" altLang="en-US" dirty="0">
                <a:solidFill>
                  <a:schemeClr val="tx1"/>
                </a:solidFill>
              </a:rPr>
              <a:t>遊戲室</a:t>
            </a:r>
            <a:r>
              <a:rPr kumimoji="1" lang="zh-TW" altLang="en-US" dirty="0">
                <a:solidFill>
                  <a:schemeClr val="tx1"/>
                </a:solidFill>
              </a:rPr>
              <a:t>後</a:t>
            </a:r>
            <a:r>
              <a:rPr kumimoji="1" lang="zh-HK" altLang="en-US" dirty="0">
                <a:solidFill>
                  <a:schemeClr val="tx1"/>
                </a:solidFill>
              </a:rPr>
              <a:t>，</a:t>
            </a:r>
            <a:r>
              <a:rPr kumimoji="1" lang="zh-TW" altLang="en-US" dirty="0">
                <a:solidFill>
                  <a:schemeClr val="tx1"/>
                </a:solidFill>
              </a:rPr>
              <a:t>可以按「開始」進入遊戲</a:t>
            </a:r>
            <a:endParaRPr lang="en-HK" dirty="0">
              <a:solidFill>
                <a:schemeClr val="tx1"/>
              </a:solidFill>
            </a:endParaRPr>
          </a:p>
        </p:txBody>
      </p:sp>
      <p:sp>
        <p:nvSpPr>
          <p:cNvPr id="21" name="內容版面配置區 2">
            <a:extLst>
              <a:ext uri="{FF2B5EF4-FFF2-40B4-BE49-F238E27FC236}">
                <a16:creationId xmlns:a16="http://schemas.microsoft.com/office/drawing/2014/main" id="{69AE8909-499C-7442-A0B1-9877FC74E56E}"/>
              </a:ext>
            </a:extLst>
          </p:cNvPr>
          <p:cNvSpPr txBox="1">
            <a:spLocks/>
          </p:cNvSpPr>
          <p:nvPr/>
        </p:nvSpPr>
        <p:spPr>
          <a:xfrm>
            <a:off x="1930208" y="1328503"/>
            <a:ext cx="3094798" cy="4567506"/>
          </a:xfrm>
          <a:prstGeom prst="rect">
            <a:avLst/>
          </a:prstGeom>
        </p:spPr>
        <p:txBody>
          <a:bodyPr/>
          <a:lstStyle>
            <a:lvl1pPr marL="171450" indent="-171450" algn="l" defTabSz="685800" rtl="0" eaLnBrk="1" latinLnBrk="0" hangingPunct="1">
              <a:lnSpc>
                <a:spcPct val="90000"/>
              </a:lnSpc>
              <a:spcBef>
                <a:spcPct val="30000"/>
              </a:spcBef>
              <a:buFont typeface="Arial" panose="020B0604020202020204" pitchFamily="34" charset="0"/>
              <a:buChar char="•"/>
              <a:defRPr sz="2100" kern="1200">
                <a:solidFill>
                  <a:schemeClr val="tx1"/>
                </a:solidFill>
                <a:latin typeface="Microsoft JhengHei UI" panose="020B0604030504040204" pitchFamily="34" charset="-120"/>
                <a:ea typeface="Microsoft JhengHei UI" panose="020B0604030504040204" pitchFamily="34" charset="-120"/>
                <a:cs typeface="+mn-cs"/>
              </a:defRPr>
            </a:lvl1pPr>
            <a:lvl2pPr marL="514350" indent="-171450" algn="l" defTabSz="685800" rtl="0" eaLnBrk="1" latinLnBrk="0" hangingPunct="1">
              <a:lnSpc>
                <a:spcPct val="90000"/>
              </a:lnSpc>
              <a:spcBef>
                <a:spcPct val="30000"/>
              </a:spcBef>
              <a:buFont typeface="Arial" panose="020B0604020202020204"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2pPr>
            <a:lvl3pPr marL="857250" indent="-171450" algn="l" defTabSz="685800" rtl="0" eaLnBrk="1" latinLnBrk="0" hangingPunct="1">
              <a:lnSpc>
                <a:spcPct val="90000"/>
              </a:lnSpc>
              <a:spcBef>
                <a:spcPct val="30000"/>
              </a:spcBef>
              <a:buFont typeface="Arial" panose="020B0604020202020204" pitchFamily="34" charset="0"/>
              <a:buChar char="•"/>
              <a:defRPr sz="1500" kern="1200">
                <a:solidFill>
                  <a:schemeClr val="tx1"/>
                </a:solidFill>
                <a:latin typeface="Microsoft JhengHei UI" panose="020B0604030504040204" pitchFamily="34" charset="-120"/>
                <a:ea typeface="Microsoft JhengHei UI" panose="020B0604030504040204" pitchFamily="34" charset="-120"/>
                <a:cs typeface="+mn-cs"/>
              </a:defRPr>
            </a:lvl3pPr>
            <a:lvl4pPr marL="12001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4pPr>
            <a:lvl5pPr marL="15430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5pPr>
            <a:lvl6pPr marL="18859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pPr>
            <a:endParaRPr kumimoji="1" lang="en-US" altLang="zh-TW" sz="1600" dirty="0">
              <a:solidFill>
                <a:srgbClr val="3B3026"/>
              </a:solidFill>
            </a:endParaRPr>
          </a:p>
        </p:txBody>
      </p:sp>
      <p:pic>
        <p:nvPicPr>
          <p:cNvPr id="8" name="Picture 7">
            <a:extLst>
              <a:ext uri="{FF2B5EF4-FFF2-40B4-BE49-F238E27FC236}">
                <a16:creationId xmlns:a16="http://schemas.microsoft.com/office/drawing/2014/main" id="{FB485133-958D-474D-B3EE-0188FFC41520}"/>
              </a:ext>
            </a:extLst>
          </p:cNvPr>
          <p:cNvPicPr>
            <a:picLocks noChangeAspect="1"/>
          </p:cNvPicPr>
          <p:nvPr/>
        </p:nvPicPr>
        <p:blipFill>
          <a:blip r:embed="rId3"/>
          <a:stretch>
            <a:fillRect/>
          </a:stretch>
        </p:blipFill>
        <p:spPr>
          <a:xfrm>
            <a:off x="6525038" y="3778433"/>
            <a:ext cx="5266911" cy="2513962"/>
          </a:xfrm>
          <a:prstGeom prst="rect">
            <a:avLst/>
          </a:prstGeom>
          <a:ln w="28575">
            <a:solidFill>
              <a:schemeClr val="tx1"/>
            </a:solidFill>
          </a:ln>
        </p:spPr>
      </p:pic>
      <p:grpSp>
        <p:nvGrpSpPr>
          <p:cNvPr id="10" name="Group 9">
            <a:extLst>
              <a:ext uri="{FF2B5EF4-FFF2-40B4-BE49-F238E27FC236}">
                <a16:creationId xmlns:a16="http://schemas.microsoft.com/office/drawing/2014/main" id="{A6C99F04-77AB-E2C2-DA8B-8B765A7FE95E}"/>
              </a:ext>
            </a:extLst>
          </p:cNvPr>
          <p:cNvGrpSpPr/>
          <p:nvPr/>
        </p:nvGrpSpPr>
        <p:grpSpPr>
          <a:xfrm>
            <a:off x="310766" y="1650679"/>
            <a:ext cx="5954226" cy="3706922"/>
            <a:chOff x="5958493" y="669815"/>
            <a:chExt cx="5655886" cy="3521185"/>
          </a:xfrm>
        </p:grpSpPr>
        <p:pic>
          <p:nvPicPr>
            <p:cNvPr id="5" name="Picture 4">
              <a:extLst>
                <a:ext uri="{FF2B5EF4-FFF2-40B4-BE49-F238E27FC236}">
                  <a16:creationId xmlns:a16="http://schemas.microsoft.com/office/drawing/2014/main" id="{740D0B04-249F-D96D-B712-77A28D748B4B}"/>
                </a:ext>
              </a:extLst>
            </p:cNvPr>
            <p:cNvPicPr>
              <a:picLocks noChangeAspect="1"/>
            </p:cNvPicPr>
            <p:nvPr/>
          </p:nvPicPr>
          <p:blipFill>
            <a:blip r:embed="rId4"/>
            <a:srcRect b="16426"/>
            <a:stretch/>
          </p:blipFill>
          <p:spPr>
            <a:xfrm>
              <a:off x="5958493" y="669815"/>
              <a:ext cx="5655886" cy="3521185"/>
            </a:xfrm>
            <a:prstGeom prst="rect">
              <a:avLst/>
            </a:prstGeom>
            <a:ln w="28575">
              <a:solidFill>
                <a:schemeClr val="tx1"/>
              </a:solidFill>
            </a:ln>
          </p:spPr>
        </p:pic>
        <p:sp>
          <p:nvSpPr>
            <p:cNvPr id="6" name="橢圓 7">
              <a:extLst>
                <a:ext uri="{FF2B5EF4-FFF2-40B4-BE49-F238E27FC236}">
                  <a16:creationId xmlns:a16="http://schemas.microsoft.com/office/drawing/2014/main" id="{17FCD787-D687-7147-8BE5-BFCD9D10C246}"/>
                </a:ext>
              </a:extLst>
            </p:cNvPr>
            <p:cNvSpPr/>
            <p:nvPr/>
          </p:nvSpPr>
          <p:spPr>
            <a:xfrm>
              <a:off x="7696678" y="2837610"/>
              <a:ext cx="649383" cy="34781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9" name="橢圓 7">
              <a:extLst>
                <a:ext uri="{FF2B5EF4-FFF2-40B4-BE49-F238E27FC236}">
                  <a16:creationId xmlns:a16="http://schemas.microsoft.com/office/drawing/2014/main" id="{ACCD54EB-F9F3-5D2B-4133-33C154FB1669}"/>
                </a:ext>
              </a:extLst>
            </p:cNvPr>
            <p:cNvSpPr/>
            <p:nvPr/>
          </p:nvSpPr>
          <p:spPr>
            <a:xfrm>
              <a:off x="8291072" y="2837610"/>
              <a:ext cx="649383" cy="34781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grpSp>
      <p:sp>
        <p:nvSpPr>
          <p:cNvPr id="3" name="Slide Number Placeholder 2">
            <a:extLst>
              <a:ext uri="{FF2B5EF4-FFF2-40B4-BE49-F238E27FC236}">
                <a16:creationId xmlns:a16="http://schemas.microsoft.com/office/drawing/2014/main" id="{F3C0C9A7-5032-4B0D-E6C5-5DD6462B2D63}"/>
              </a:ext>
            </a:extLst>
          </p:cNvPr>
          <p:cNvSpPr>
            <a:spLocks noGrp="1"/>
          </p:cNvSpPr>
          <p:nvPr>
            <p:ph type="sldNum" sz="quarter" idx="4"/>
          </p:nvPr>
        </p:nvSpPr>
        <p:spPr/>
        <p:txBody>
          <a:bodyPr/>
          <a:lstStyle/>
          <a:p>
            <a:fld id="{AF9A0E2E-19C5-413C-834F-860497B58A9F}" type="slidenum">
              <a:rPr lang="en-HK" smtClean="0"/>
              <a:t>31</a:t>
            </a:fld>
            <a:endParaRPr lang="en-HK"/>
          </a:p>
        </p:txBody>
      </p:sp>
    </p:spTree>
    <p:extLst>
      <p:ext uri="{BB962C8B-B14F-4D97-AF65-F5344CB8AC3E}">
        <p14:creationId xmlns:p14="http://schemas.microsoft.com/office/powerpoint/2010/main" val="4229012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E91112-D9C9-4A44-B1BF-52564A12F410}"/>
              </a:ext>
            </a:extLst>
          </p:cNvPr>
          <p:cNvSpPr txBox="1">
            <a:spLocks/>
          </p:cNvSpPr>
          <p:nvPr/>
        </p:nvSpPr>
        <p:spPr>
          <a:xfrm>
            <a:off x="1524000" y="1730494"/>
            <a:ext cx="9144000" cy="3384431"/>
          </a:xfrm>
          <a:prstGeom prst="rect">
            <a:avLst/>
          </a:prstGeom>
        </p:spPr>
        <p:txBody>
          <a:bodyPr vert="horz" lIns="91440" tIns="45720" rIns="91440" bIns="45720" rtlCol="0" anchor="ctr">
            <a:normAutofit/>
          </a:bodyPr>
          <a:lstStyle>
            <a:lvl1pPr algn="l" defTabSz="685800" rtl="0" eaLnBrk="1" latinLnBrk="0" hangingPunct="1">
              <a:spcBef>
                <a:spcPct val="0"/>
              </a:spcBef>
              <a:buNone/>
              <a:defRPr sz="3300" kern="1200">
                <a:solidFill>
                  <a:schemeClr val="tx1"/>
                </a:solidFill>
                <a:latin typeface="Microsoft JhengHei UI" panose="020B0604030504040204" pitchFamily="34" charset="-120"/>
                <a:ea typeface="Microsoft JhengHei UI" panose="020B0604030504040204" pitchFamily="34" charset="-120"/>
                <a:cs typeface="+mj-cs"/>
              </a:defRPr>
            </a:lvl1pPr>
          </a:lstStyle>
          <a:p>
            <a:pPr algn="ctr"/>
            <a:r>
              <a:rPr lang="en-US" altLang="zh-TW" sz="3600" dirty="0">
                <a:solidFill>
                  <a:schemeClr val="bg1"/>
                </a:solidFill>
                <a:cs typeface="Arial" panose="020B0604020202020204" pitchFamily="34" charset="0"/>
              </a:rPr>
              <a:t>(</a:t>
            </a:r>
            <a:r>
              <a:rPr lang="en-HK" altLang="zh-TW" sz="3600" dirty="0">
                <a:solidFill>
                  <a:schemeClr val="bg1"/>
                </a:solidFill>
                <a:cs typeface="Arial" panose="020B0604020202020204" pitchFamily="34" charset="0"/>
              </a:rPr>
              <a:t>iii)</a:t>
            </a:r>
            <a:r>
              <a:rPr lang="en-US" altLang="zh-TW" sz="3600" dirty="0">
                <a:solidFill>
                  <a:schemeClr val="bg1"/>
                </a:solidFill>
                <a:cs typeface="Arial" panose="020B0604020202020204" pitchFamily="34" charset="0"/>
              </a:rPr>
              <a:t> </a:t>
            </a:r>
            <a:r>
              <a:rPr lang="zh-TW" altLang="en-US" sz="3600" dirty="0">
                <a:solidFill>
                  <a:schemeClr val="bg1"/>
                </a:solidFill>
                <a:cs typeface="Arial" panose="020B0604020202020204" pitchFamily="34" charset="0"/>
              </a:rPr>
              <a:t>進入遊戲</a:t>
            </a:r>
          </a:p>
        </p:txBody>
      </p:sp>
    </p:spTree>
    <p:extLst>
      <p:ext uri="{BB962C8B-B14F-4D97-AF65-F5344CB8AC3E}">
        <p14:creationId xmlns:p14="http://schemas.microsoft.com/office/powerpoint/2010/main" val="2089350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pPr rtl="0"/>
            <a:r>
              <a:rPr lang="zh-TW" altLang="en-US" sz="2800" dirty="0">
                <a:cs typeface="Arial" panose="020B0604020202020204" pitchFamily="34" charset="0"/>
              </a:rPr>
              <a:t>遊戲前問卷</a:t>
            </a:r>
          </a:p>
        </p:txBody>
      </p:sp>
      <p:sp>
        <p:nvSpPr>
          <p:cNvPr id="18" name="Content Placeholder 17">
            <a:extLst>
              <a:ext uri="{FF2B5EF4-FFF2-40B4-BE49-F238E27FC236}">
                <a16:creationId xmlns:a16="http://schemas.microsoft.com/office/drawing/2014/main" id="{B7D4C40F-1465-38C5-8525-7C4C14516B27}"/>
              </a:ext>
            </a:extLst>
          </p:cNvPr>
          <p:cNvSpPr>
            <a:spLocks noGrp="1"/>
          </p:cNvSpPr>
          <p:nvPr>
            <p:ph sz="half" idx="2"/>
          </p:nvPr>
        </p:nvSpPr>
        <p:spPr/>
        <p:txBody>
          <a:bodyPr>
            <a:normAutofit/>
          </a:bodyPr>
          <a:lstStyle/>
          <a:p>
            <a:pPr>
              <a:lnSpc>
                <a:spcPct val="100000"/>
              </a:lnSpc>
              <a:spcBef>
                <a:spcPts val="600"/>
              </a:spcBef>
              <a:spcAft>
                <a:spcPts val="600"/>
              </a:spcAft>
              <a:buFont typeface="Wingdings" panose="05000000000000000000" pitchFamily="2" charset="2"/>
              <a:buChar char="§"/>
            </a:pPr>
            <a:r>
              <a:rPr kumimoji="1" lang="zh-HK" altLang="en-US" dirty="0">
                <a:solidFill>
                  <a:schemeClr val="tx1"/>
                </a:solidFill>
              </a:rPr>
              <a:t>遊戲開始前，學生要</a:t>
            </a:r>
            <a:r>
              <a:rPr kumimoji="1" lang="zh-TW" altLang="en-US" dirty="0">
                <a:solidFill>
                  <a:schemeClr val="tx1"/>
                </a:solidFill>
              </a:rPr>
              <a:t>回</a:t>
            </a:r>
            <a:r>
              <a:rPr kumimoji="1" lang="zh-HK" altLang="en-US" dirty="0">
                <a:solidFill>
                  <a:schemeClr val="tx1"/>
                </a:solidFill>
              </a:rPr>
              <a:t>答</a:t>
            </a:r>
            <a:r>
              <a:rPr kumimoji="1" lang="zh-TW" altLang="en-US" dirty="0">
                <a:solidFill>
                  <a:schemeClr val="tx1"/>
                </a:solidFill>
              </a:rPr>
              <a:t>問卷的</a:t>
            </a:r>
            <a:r>
              <a:rPr kumimoji="1" lang="en-US" altLang="zh-HK" dirty="0">
                <a:solidFill>
                  <a:schemeClr val="tx1"/>
                </a:solidFill>
              </a:rPr>
              <a:t>4</a:t>
            </a:r>
            <a:r>
              <a:rPr kumimoji="1" lang="zh-HK" altLang="en-US" dirty="0">
                <a:solidFill>
                  <a:schemeClr val="tx1"/>
                </a:solidFill>
              </a:rPr>
              <a:t>條問題</a:t>
            </a:r>
            <a:endParaRPr lang="en-HK" dirty="0">
              <a:solidFill>
                <a:schemeClr val="tx1"/>
              </a:solidFill>
            </a:endParaRPr>
          </a:p>
        </p:txBody>
      </p:sp>
      <p:sp>
        <p:nvSpPr>
          <p:cNvPr id="21" name="內容版面配置區 2">
            <a:extLst>
              <a:ext uri="{FF2B5EF4-FFF2-40B4-BE49-F238E27FC236}">
                <a16:creationId xmlns:a16="http://schemas.microsoft.com/office/drawing/2014/main" id="{69AE8909-499C-7442-A0B1-9877FC74E56E}"/>
              </a:ext>
            </a:extLst>
          </p:cNvPr>
          <p:cNvSpPr txBox="1">
            <a:spLocks/>
          </p:cNvSpPr>
          <p:nvPr/>
        </p:nvSpPr>
        <p:spPr>
          <a:xfrm>
            <a:off x="1930208" y="1261426"/>
            <a:ext cx="8737792" cy="1501356"/>
          </a:xfrm>
          <a:prstGeom prst="rect">
            <a:avLst/>
          </a:prstGeom>
        </p:spPr>
        <p:txBody>
          <a:bodyPr/>
          <a:lstStyle>
            <a:lvl1pPr marL="171450" indent="-171450" algn="l" defTabSz="685800" rtl="0" eaLnBrk="1" latinLnBrk="0" hangingPunct="1">
              <a:lnSpc>
                <a:spcPct val="90000"/>
              </a:lnSpc>
              <a:spcBef>
                <a:spcPct val="30000"/>
              </a:spcBef>
              <a:buFont typeface="Arial" panose="020B0604020202020204" pitchFamily="34" charset="0"/>
              <a:buChar char="•"/>
              <a:defRPr sz="2100" kern="1200">
                <a:solidFill>
                  <a:schemeClr val="tx1"/>
                </a:solidFill>
                <a:latin typeface="Microsoft JhengHei UI" panose="020B0604030504040204" pitchFamily="34" charset="-120"/>
                <a:ea typeface="Microsoft JhengHei UI" panose="020B0604030504040204" pitchFamily="34" charset="-120"/>
                <a:cs typeface="+mn-cs"/>
              </a:defRPr>
            </a:lvl1pPr>
            <a:lvl2pPr marL="514350" indent="-171450" algn="l" defTabSz="685800" rtl="0" eaLnBrk="1" latinLnBrk="0" hangingPunct="1">
              <a:lnSpc>
                <a:spcPct val="90000"/>
              </a:lnSpc>
              <a:spcBef>
                <a:spcPct val="30000"/>
              </a:spcBef>
              <a:buFont typeface="Arial" panose="020B0604020202020204"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2pPr>
            <a:lvl3pPr marL="857250" indent="-171450" algn="l" defTabSz="685800" rtl="0" eaLnBrk="1" latinLnBrk="0" hangingPunct="1">
              <a:lnSpc>
                <a:spcPct val="90000"/>
              </a:lnSpc>
              <a:spcBef>
                <a:spcPct val="30000"/>
              </a:spcBef>
              <a:buFont typeface="Arial" panose="020B0604020202020204" pitchFamily="34" charset="0"/>
              <a:buChar char="•"/>
              <a:defRPr sz="1500" kern="1200">
                <a:solidFill>
                  <a:schemeClr val="tx1"/>
                </a:solidFill>
                <a:latin typeface="Microsoft JhengHei UI" panose="020B0604030504040204" pitchFamily="34" charset="-120"/>
                <a:ea typeface="Microsoft JhengHei UI" panose="020B0604030504040204" pitchFamily="34" charset="-120"/>
                <a:cs typeface="+mn-cs"/>
              </a:defRPr>
            </a:lvl3pPr>
            <a:lvl4pPr marL="12001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4pPr>
            <a:lvl5pPr marL="15430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5pPr>
            <a:lvl6pPr marL="18859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pPr>
            <a:endParaRPr kumimoji="1" lang="en-US" altLang="zh-HK" sz="1600" dirty="0">
              <a:solidFill>
                <a:srgbClr val="3B3026"/>
              </a:solidFill>
            </a:endParaRPr>
          </a:p>
        </p:txBody>
      </p:sp>
      <p:pic>
        <p:nvPicPr>
          <p:cNvPr id="15" name="Picture 14">
            <a:extLst>
              <a:ext uri="{FF2B5EF4-FFF2-40B4-BE49-F238E27FC236}">
                <a16:creationId xmlns:a16="http://schemas.microsoft.com/office/drawing/2014/main" id="{58B3F2CE-04BF-42FE-A6B7-D4575F70BD92}"/>
              </a:ext>
            </a:extLst>
          </p:cNvPr>
          <p:cNvPicPr/>
          <p:nvPr/>
        </p:nvPicPr>
        <p:blipFill rotWithShape="1">
          <a:blip r:embed="rId3"/>
          <a:srcRect l="16551" t="8535" r="17647" b="19735"/>
          <a:stretch/>
        </p:blipFill>
        <p:spPr bwMode="auto">
          <a:xfrm>
            <a:off x="3352800" y="2012104"/>
            <a:ext cx="6324414" cy="4130289"/>
          </a:xfrm>
          <a:prstGeom prst="rect">
            <a:avLst/>
          </a:prstGeom>
          <a:ln w="28575">
            <a:solidFill>
              <a:schemeClr val="tx1"/>
            </a:solidFill>
          </a:ln>
          <a:extLst>
            <a:ext uri="{53640926-AAD7-44D8-BBD7-CCE9431645EC}">
              <a14:shadowObscured xmlns:a14="http://schemas.microsoft.com/office/drawing/2010/main"/>
            </a:ext>
          </a:extLst>
        </p:spPr>
      </p:pic>
      <p:sp>
        <p:nvSpPr>
          <p:cNvPr id="3" name="Slide Number Placeholder 2">
            <a:extLst>
              <a:ext uri="{FF2B5EF4-FFF2-40B4-BE49-F238E27FC236}">
                <a16:creationId xmlns:a16="http://schemas.microsoft.com/office/drawing/2014/main" id="{8D8789AD-3BB8-8379-7D87-E988F1E148C9}"/>
              </a:ext>
            </a:extLst>
          </p:cNvPr>
          <p:cNvSpPr>
            <a:spLocks noGrp="1"/>
          </p:cNvSpPr>
          <p:nvPr>
            <p:ph type="sldNum" sz="quarter" idx="4"/>
          </p:nvPr>
        </p:nvSpPr>
        <p:spPr/>
        <p:txBody>
          <a:bodyPr/>
          <a:lstStyle/>
          <a:p>
            <a:fld id="{AF9A0E2E-19C5-413C-834F-860497B58A9F}" type="slidenum">
              <a:rPr lang="en-HK" smtClean="0"/>
              <a:t>33</a:t>
            </a:fld>
            <a:endParaRPr lang="en-HK"/>
          </a:p>
        </p:txBody>
      </p:sp>
      <p:grpSp>
        <p:nvGrpSpPr>
          <p:cNvPr id="4" name="Group 3">
            <a:extLst>
              <a:ext uri="{FF2B5EF4-FFF2-40B4-BE49-F238E27FC236}">
                <a16:creationId xmlns:a16="http://schemas.microsoft.com/office/drawing/2014/main" id="{2C489E08-57F3-FEBF-1CBC-24913040FB05}"/>
              </a:ext>
            </a:extLst>
          </p:cNvPr>
          <p:cNvGrpSpPr/>
          <p:nvPr/>
        </p:nvGrpSpPr>
        <p:grpSpPr>
          <a:xfrm>
            <a:off x="10285546" y="130310"/>
            <a:ext cx="1735296" cy="983526"/>
            <a:chOff x="10285546" y="130310"/>
            <a:chExt cx="1735296" cy="983526"/>
          </a:xfrm>
        </p:grpSpPr>
        <p:sp>
          <p:nvSpPr>
            <p:cNvPr id="5" name="TextBox 4">
              <a:extLst>
                <a:ext uri="{FF2B5EF4-FFF2-40B4-BE49-F238E27FC236}">
                  <a16:creationId xmlns:a16="http://schemas.microsoft.com/office/drawing/2014/main" id="{796B752D-A359-6735-BCA6-B5FC13077020}"/>
                </a:ext>
              </a:extLst>
            </p:cNvPr>
            <p:cNvSpPr txBox="1"/>
            <p:nvPr/>
          </p:nvSpPr>
          <p:spPr>
            <a:xfrm>
              <a:off x="11111746" y="159729"/>
              <a:ext cx="909096" cy="954107"/>
            </a:xfrm>
            <a:prstGeom prst="rect">
              <a:avLst/>
            </a:prstGeom>
            <a:noFill/>
          </p:spPr>
          <p:txBody>
            <a:bodyPr wrap="square" rtlCol="0">
              <a:spAutoFit/>
            </a:bodyPr>
            <a:lstStyle/>
            <a:p>
              <a:pPr algn="ctr"/>
              <a:r>
                <a:rPr lang="zh-TW" altLang="en-US" sz="2800" b="1" dirty="0">
                  <a:solidFill>
                    <a:srgbClr val="F8F8F8"/>
                  </a:solidFill>
                  <a:latin typeface="微軟正黑體" panose="020B0604030504040204" pitchFamily="34" charset="-120"/>
                  <a:ea typeface="微軟正黑體" panose="020B0604030504040204" pitchFamily="34" charset="-120"/>
                </a:rPr>
                <a:t>遊戲版面</a:t>
              </a:r>
              <a:endParaRPr lang="en-HK" sz="2800" b="1" dirty="0">
                <a:solidFill>
                  <a:srgbClr val="F8F8F8"/>
                </a:solidFill>
                <a:latin typeface="微軟正黑體" panose="020B0604030504040204" pitchFamily="34" charset="-120"/>
                <a:ea typeface="微軟正黑體" panose="020B0604030504040204" pitchFamily="34" charset="-120"/>
              </a:endParaRPr>
            </a:p>
          </p:txBody>
        </p:sp>
        <p:pic>
          <p:nvPicPr>
            <p:cNvPr id="6" name="Picture 5">
              <a:extLst>
                <a:ext uri="{FF2B5EF4-FFF2-40B4-BE49-F238E27FC236}">
                  <a16:creationId xmlns:a16="http://schemas.microsoft.com/office/drawing/2014/main" id="{5A791C96-BCA6-2B63-E524-A2EB8EF0727B}"/>
                </a:ext>
              </a:extLst>
            </p:cNvPr>
            <p:cNvPicPr>
              <a:picLocks noChangeAspect="1"/>
            </p:cNvPicPr>
            <p:nvPr/>
          </p:nvPicPr>
          <p:blipFill>
            <a:blip r:embed="rId4">
              <a:lum bright="70000" contrast="-70000"/>
            </a:blip>
            <a:stretch>
              <a:fillRect/>
            </a:stretch>
          </p:blipFill>
          <p:spPr>
            <a:xfrm>
              <a:off x="10285546" y="130310"/>
              <a:ext cx="934801" cy="934801"/>
            </a:xfrm>
            <a:prstGeom prst="rect">
              <a:avLst/>
            </a:prstGeom>
          </p:spPr>
        </p:pic>
      </p:grpSp>
    </p:spTree>
    <p:extLst>
      <p:ext uri="{BB962C8B-B14F-4D97-AF65-F5344CB8AC3E}">
        <p14:creationId xmlns:p14="http://schemas.microsoft.com/office/powerpoint/2010/main" val="2803260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r>
              <a:rPr lang="zh-TW" altLang="en-US" sz="2800" dirty="0">
                <a:cs typeface="Arial" panose="020B0604020202020204" pitchFamily="34" charset="0"/>
              </a:rPr>
              <a:t>遊戲前問卷</a:t>
            </a:r>
            <a:r>
              <a:rPr lang="en-HK" altLang="zh-TW" sz="2800" dirty="0">
                <a:cs typeface="Arial" panose="020B0604020202020204" pitchFamily="34" charset="0"/>
              </a:rPr>
              <a:t>(</a:t>
            </a:r>
            <a:r>
              <a:rPr lang="zh-TW" altLang="en-US" sz="2800" dirty="0">
                <a:cs typeface="Arial" panose="020B0604020202020204" pitchFamily="34" charset="0"/>
              </a:rPr>
              <a:t>續</a:t>
            </a:r>
            <a:r>
              <a:rPr lang="en-US" altLang="zh-TW" sz="2800" dirty="0">
                <a:cs typeface="Arial" panose="020B0604020202020204" pitchFamily="34" charset="0"/>
              </a:rPr>
              <a:t>)</a:t>
            </a:r>
            <a:endParaRPr lang="zh-TW" altLang="en-US" sz="2800" dirty="0">
              <a:cs typeface="Arial" panose="020B0604020202020204" pitchFamily="34" charset="0"/>
            </a:endParaRPr>
          </a:p>
        </p:txBody>
      </p:sp>
      <p:sp>
        <p:nvSpPr>
          <p:cNvPr id="19" name="Content Placeholder 18">
            <a:extLst>
              <a:ext uri="{FF2B5EF4-FFF2-40B4-BE49-F238E27FC236}">
                <a16:creationId xmlns:a16="http://schemas.microsoft.com/office/drawing/2014/main" id="{26965976-DD36-DEA8-8445-9AEA5892363E}"/>
              </a:ext>
            </a:extLst>
          </p:cNvPr>
          <p:cNvSpPr>
            <a:spLocks noGrp="1"/>
          </p:cNvSpPr>
          <p:nvPr>
            <p:ph sz="half" idx="2"/>
          </p:nvPr>
        </p:nvSpPr>
        <p:spPr>
          <a:xfrm>
            <a:off x="310766" y="1372128"/>
            <a:ext cx="9442648" cy="3978275"/>
          </a:xfrm>
        </p:spPr>
        <p:txBody>
          <a:bodyPr/>
          <a:lstStyle/>
          <a:p>
            <a:pPr>
              <a:lnSpc>
                <a:spcPct val="100000"/>
              </a:lnSpc>
              <a:spcBef>
                <a:spcPts val="600"/>
              </a:spcBef>
              <a:spcAft>
                <a:spcPts val="600"/>
              </a:spcAft>
              <a:buFont typeface="Wingdings" panose="05000000000000000000" pitchFamily="2" charset="2"/>
              <a:buChar char="§"/>
            </a:pPr>
            <a:r>
              <a:rPr kumimoji="1" lang="zh-TW" altLang="en-US" sz="1800" dirty="0">
                <a:solidFill>
                  <a:schemeClr val="tx1"/>
                </a:solidFill>
              </a:rPr>
              <a:t>教師可以留意問卷收集狀態</a:t>
            </a:r>
            <a:endParaRPr kumimoji="1" lang="en-HK" altLang="zh-TW" sz="1800" dirty="0">
              <a:solidFill>
                <a:schemeClr val="tx1"/>
              </a:solidFill>
            </a:endParaRPr>
          </a:p>
          <a:p>
            <a:pPr>
              <a:lnSpc>
                <a:spcPct val="100000"/>
              </a:lnSpc>
              <a:spcBef>
                <a:spcPts val="600"/>
              </a:spcBef>
              <a:spcAft>
                <a:spcPts val="600"/>
              </a:spcAft>
              <a:buFont typeface="Wingdings" panose="05000000000000000000" pitchFamily="2" charset="2"/>
              <a:buChar char="§"/>
            </a:pPr>
            <a:r>
              <a:rPr kumimoji="1" lang="zh-HK" altLang="en-US" sz="1800" dirty="0">
                <a:solidFill>
                  <a:schemeClr val="tx1"/>
                </a:solidFill>
              </a:rPr>
              <a:t>當全部學生已經提交問卷，教師必須按「結束問卷」才可以</a:t>
            </a:r>
            <a:r>
              <a:rPr kumimoji="1" lang="zh-TW" altLang="en-US" sz="1800" dirty="0">
                <a:solidFill>
                  <a:schemeClr val="tx1"/>
                </a:solidFill>
              </a:rPr>
              <a:t>正式</a:t>
            </a:r>
            <a:r>
              <a:rPr kumimoji="1" lang="zh-HK" altLang="en-US" sz="1800" dirty="0">
                <a:solidFill>
                  <a:schemeClr val="tx1"/>
                </a:solidFill>
              </a:rPr>
              <a:t>開始遊戲</a:t>
            </a:r>
          </a:p>
          <a:p>
            <a:pPr>
              <a:lnSpc>
                <a:spcPct val="100000"/>
              </a:lnSpc>
              <a:spcBef>
                <a:spcPts val="600"/>
              </a:spcBef>
              <a:spcAft>
                <a:spcPts val="600"/>
              </a:spcAft>
            </a:pPr>
            <a:endParaRPr kumimoji="1" lang="zh-HK" altLang="en-US" sz="1800" dirty="0">
              <a:solidFill>
                <a:schemeClr val="tx1"/>
              </a:solidFill>
            </a:endParaRPr>
          </a:p>
          <a:p>
            <a:pPr>
              <a:lnSpc>
                <a:spcPct val="100000"/>
              </a:lnSpc>
              <a:spcBef>
                <a:spcPts val="600"/>
              </a:spcBef>
              <a:spcAft>
                <a:spcPts val="600"/>
              </a:spcAft>
            </a:pPr>
            <a:endParaRPr lang="en-HK" dirty="0">
              <a:solidFill>
                <a:schemeClr val="tx1"/>
              </a:solidFill>
            </a:endParaRPr>
          </a:p>
        </p:txBody>
      </p:sp>
      <p:grpSp>
        <p:nvGrpSpPr>
          <p:cNvPr id="14" name="Group 13">
            <a:extLst>
              <a:ext uri="{FF2B5EF4-FFF2-40B4-BE49-F238E27FC236}">
                <a16:creationId xmlns:a16="http://schemas.microsoft.com/office/drawing/2014/main" id="{54666C5E-13F5-DEBE-D81C-649595535E82}"/>
              </a:ext>
            </a:extLst>
          </p:cNvPr>
          <p:cNvGrpSpPr/>
          <p:nvPr/>
        </p:nvGrpSpPr>
        <p:grpSpPr>
          <a:xfrm>
            <a:off x="6612244" y="2887500"/>
            <a:ext cx="5344048" cy="2456081"/>
            <a:chOff x="5568566" y="2909846"/>
            <a:chExt cx="6162772" cy="2832360"/>
          </a:xfrm>
        </p:grpSpPr>
        <p:pic>
          <p:nvPicPr>
            <p:cNvPr id="4" name="Picture 3">
              <a:extLst>
                <a:ext uri="{FF2B5EF4-FFF2-40B4-BE49-F238E27FC236}">
                  <a16:creationId xmlns:a16="http://schemas.microsoft.com/office/drawing/2014/main" id="{D369EDFC-15AE-75BD-E334-721258957A01}"/>
                </a:ext>
              </a:extLst>
            </p:cNvPr>
            <p:cNvPicPr>
              <a:picLocks noChangeAspect="1"/>
            </p:cNvPicPr>
            <p:nvPr/>
          </p:nvPicPr>
          <p:blipFill>
            <a:blip r:embed="rId3"/>
            <a:stretch>
              <a:fillRect/>
            </a:stretch>
          </p:blipFill>
          <p:spPr>
            <a:xfrm>
              <a:off x="5568566" y="2909846"/>
              <a:ext cx="6162772" cy="2832360"/>
            </a:xfrm>
            <a:prstGeom prst="rect">
              <a:avLst/>
            </a:prstGeom>
            <a:ln w="28575">
              <a:solidFill>
                <a:schemeClr val="tx1"/>
              </a:solidFill>
            </a:ln>
          </p:spPr>
        </p:pic>
        <p:sp>
          <p:nvSpPr>
            <p:cNvPr id="9" name="橢圓 7">
              <a:extLst>
                <a:ext uri="{FF2B5EF4-FFF2-40B4-BE49-F238E27FC236}">
                  <a16:creationId xmlns:a16="http://schemas.microsoft.com/office/drawing/2014/main" id="{A3741566-3816-F146-4E10-A80BC4C6E584}"/>
                </a:ext>
              </a:extLst>
            </p:cNvPr>
            <p:cNvSpPr/>
            <p:nvPr/>
          </p:nvSpPr>
          <p:spPr>
            <a:xfrm>
              <a:off x="11039779" y="3319802"/>
              <a:ext cx="682947" cy="36867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grpSp>
      <p:grpSp>
        <p:nvGrpSpPr>
          <p:cNvPr id="13" name="Group 12">
            <a:extLst>
              <a:ext uri="{FF2B5EF4-FFF2-40B4-BE49-F238E27FC236}">
                <a16:creationId xmlns:a16="http://schemas.microsoft.com/office/drawing/2014/main" id="{041AB502-8913-B1F4-7670-212EA7883A09}"/>
              </a:ext>
            </a:extLst>
          </p:cNvPr>
          <p:cNvGrpSpPr/>
          <p:nvPr/>
        </p:nvGrpSpPr>
        <p:grpSpPr>
          <a:xfrm>
            <a:off x="310766" y="2304584"/>
            <a:ext cx="6100805" cy="3571353"/>
            <a:chOff x="310766" y="2447727"/>
            <a:chExt cx="5170957" cy="3027029"/>
          </a:xfrm>
        </p:grpSpPr>
        <p:grpSp>
          <p:nvGrpSpPr>
            <p:cNvPr id="12" name="Group 11">
              <a:extLst>
                <a:ext uri="{FF2B5EF4-FFF2-40B4-BE49-F238E27FC236}">
                  <a16:creationId xmlns:a16="http://schemas.microsoft.com/office/drawing/2014/main" id="{765A3913-5152-8680-AE35-997DFD8C2F9F}"/>
                </a:ext>
              </a:extLst>
            </p:cNvPr>
            <p:cNvGrpSpPr/>
            <p:nvPr/>
          </p:nvGrpSpPr>
          <p:grpSpPr>
            <a:xfrm>
              <a:off x="310766" y="2490582"/>
              <a:ext cx="5170957" cy="2984174"/>
              <a:chOff x="6852010" y="2510637"/>
              <a:chExt cx="5170957" cy="2984174"/>
            </a:xfrm>
          </p:grpSpPr>
          <p:pic>
            <p:nvPicPr>
              <p:cNvPr id="5" name="Picture 4">
                <a:extLst>
                  <a:ext uri="{FF2B5EF4-FFF2-40B4-BE49-F238E27FC236}">
                    <a16:creationId xmlns:a16="http://schemas.microsoft.com/office/drawing/2014/main" id="{DA7A936C-7609-D457-4052-71DCFBEA6A53}"/>
                  </a:ext>
                </a:extLst>
              </p:cNvPr>
              <p:cNvPicPr>
                <a:picLocks noChangeAspect="1"/>
              </p:cNvPicPr>
              <p:nvPr/>
            </p:nvPicPr>
            <p:blipFill>
              <a:blip r:embed="rId4"/>
              <a:stretch>
                <a:fillRect/>
              </a:stretch>
            </p:blipFill>
            <p:spPr>
              <a:xfrm>
                <a:off x="6852010" y="2510637"/>
                <a:ext cx="5170957" cy="2984174"/>
              </a:xfrm>
              <a:prstGeom prst="rect">
                <a:avLst/>
              </a:prstGeom>
              <a:ln w="28575">
                <a:solidFill>
                  <a:schemeClr val="tx1"/>
                </a:solidFill>
              </a:ln>
            </p:spPr>
          </p:pic>
          <p:sp>
            <p:nvSpPr>
              <p:cNvPr id="10" name="橢圓 7">
                <a:extLst>
                  <a:ext uri="{FF2B5EF4-FFF2-40B4-BE49-F238E27FC236}">
                    <a16:creationId xmlns:a16="http://schemas.microsoft.com/office/drawing/2014/main" id="{5C82DB9B-2FD4-2D90-5B7C-708FA5D66D26}"/>
                  </a:ext>
                </a:extLst>
              </p:cNvPr>
              <p:cNvSpPr/>
              <p:nvPr/>
            </p:nvSpPr>
            <p:spPr>
              <a:xfrm>
                <a:off x="8117906" y="2928781"/>
                <a:ext cx="649383" cy="34781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grpSp>
        <p:sp>
          <p:nvSpPr>
            <p:cNvPr id="11" name="橢圓 7">
              <a:extLst>
                <a:ext uri="{FF2B5EF4-FFF2-40B4-BE49-F238E27FC236}">
                  <a16:creationId xmlns:a16="http://schemas.microsoft.com/office/drawing/2014/main" id="{1244DBA8-A7B3-C0D2-C02A-30BD9A42548B}"/>
                </a:ext>
              </a:extLst>
            </p:cNvPr>
            <p:cNvSpPr/>
            <p:nvPr/>
          </p:nvSpPr>
          <p:spPr>
            <a:xfrm>
              <a:off x="4534100" y="2447727"/>
              <a:ext cx="649383" cy="34781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grpSp>
      <p:sp>
        <p:nvSpPr>
          <p:cNvPr id="3" name="Slide Number Placeholder 2">
            <a:extLst>
              <a:ext uri="{FF2B5EF4-FFF2-40B4-BE49-F238E27FC236}">
                <a16:creationId xmlns:a16="http://schemas.microsoft.com/office/drawing/2014/main" id="{C6A8FE88-5E84-0DA6-2C8F-1A26428E91C3}"/>
              </a:ext>
            </a:extLst>
          </p:cNvPr>
          <p:cNvSpPr>
            <a:spLocks noGrp="1"/>
          </p:cNvSpPr>
          <p:nvPr>
            <p:ph type="sldNum" sz="quarter" idx="4"/>
          </p:nvPr>
        </p:nvSpPr>
        <p:spPr/>
        <p:txBody>
          <a:bodyPr/>
          <a:lstStyle/>
          <a:p>
            <a:fld id="{AF9A0E2E-19C5-413C-834F-860497B58A9F}" type="slidenum">
              <a:rPr lang="en-HK" smtClean="0"/>
              <a:t>34</a:t>
            </a:fld>
            <a:endParaRPr lang="en-HK"/>
          </a:p>
        </p:txBody>
      </p:sp>
    </p:spTree>
    <p:extLst>
      <p:ext uri="{BB962C8B-B14F-4D97-AF65-F5344CB8AC3E}">
        <p14:creationId xmlns:p14="http://schemas.microsoft.com/office/powerpoint/2010/main" val="19303822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r>
              <a:rPr lang="zh-TW" altLang="en-US" sz="2800" dirty="0">
                <a:cs typeface="Arial" panose="020B0604020202020204" pitchFamily="34" charset="0"/>
              </a:rPr>
              <a:t>下載遊戲前問卷結果</a:t>
            </a:r>
          </a:p>
        </p:txBody>
      </p:sp>
      <p:sp>
        <p:nvSpPr>
          <p:cNvPr id="19" name="Content Placeholder 18">
            <a:extLst>
              <a:ext uri="{FF2B5EF4-FFF2-40B4-BE49-F238E27FC236}">
                <a16:creationId xmlns:a16="http://schemas.microsoft.com/office/drawing/2014/main" id="{26965976-DD36-DEA8-8445-9AEA5892363E}"/>
              </a:ext>
            </a:extLst>
          </p:cNvPr>
          <p:cNvSpPr>
            <a:spLocks noGrp="1"/>
          </p:cNvSpPr>
          <p:nvPr>
            <p:ph sz="half" idx="2"/>
          </p:nvPr>
        </p:nvSpPr>
        <p:spPr>
          <a:xfrm>
            <a:off x="310766" y="1324503"/>
            <a:ext cx="9442648" cy="3978275"/>
          </a:xfrm>
        </p:spPr>
        <p:txBody>
          <a:bodyPr/>
          <a:lstStyle/>
          <a:p>
            <a:pPr>
              <a:lnSpc>
                <a:spcPct val="120000"/>
              </a:lnSpc>
              <a:spcBef>
                <a:spcPts val="600"/>
              </a:spcBef>
              <a:spcAft>
                <a:spcPts val="600"/>
              </a:spcAft>
              <a:buFont typeface="Wingdings" panose="05000000000000000000" pitchFamily="2" charset="2"/>
              <a:buChar char="§"/>
            </a:pPr>
            <a:r>
              <a:rPr lang="zh-TW" altLang="en-US" sz="1800" dirty="0">
                <a:solidFill>
                  <a:schemeClr val="tx1"/>
                </a:solidFill>
                <a:latin typeface="微軟正黑體" panose="020B0604030504040204" pitchFamily="34" charset="-120"/>
                <a:ea typeface="微軟正黑體" panose="020B0604030504040204" pitchFamily="34" charset="-120"/>
              </a:rPr>
              <a:t>教師可下載遊戲前的問卷結果作活動檢討</a:t>
            </a:r>
            <a:endParaRPr lang="en-HK" altLang="zh-TW" sz="1800" dirty="0">
              <a:solidFill>
                <a:schemeClr val="tx1"/>
              </a:solidFill>
              <a:latin typeface="微軟正黑體" panose="020B0604030504040204" pitchFamily="34" charset="-120"/>
              <a:ea typeface="微軟正黑體" panose="020B0604030504040204" pitchFamily="34" charset="-120"/>
            </a:endParaRPr>
          </a:p>
          <a:p>
            <a:pPr>
              <a:spcBef>
                <a:spcPts val="600"/>
              </a:spcBef>
              <a:spcAft>
                <a:spcPts val="600"/>
              </a:spcAft>
              <a:buFont typeface="Wingdings" panose="05000000000000000000" pitchFamily="2" charset="2"/>
              <a:buChar char="§"/>
            </a:pPr>
            <a:r>
              <a:rPr lang="zh-TW" altLang="en-US" dirty="0">
                <a:solidFill>
                  <a:schemeClr val="tx1"/>
                </a:solidFill>
              </a:rPr>
              <a:t>檔案為</a:t>
            </a:r>
            <a:r>
              <a:rPr lang="en-HK" altLang="zh-TW" dirty="0">
                <a:solidFill>
                  <a:schemeClr val="tx1"/>
                </a:solidFill>
                <a:latin typeface="Aptos" panose="020B0004020202020204" pitchFamily="34" charset="0"/>
              </a:rPr>
              <a:t>Excel (.xlsx) </a:t>
            </a:r>
            <a:r>
              <a:rPr lang="zh-TW" altLang="en-US" dirty="0">
                <a:solidFill>
                  <a:schemeClr val="tx1"/>
                </a:solidFill>
              </a:rPr>
              <a:t>格式</a:t>
            </a:r>
            <a:endParaRPr lang="en-HK" altLang="zh-TW" dirty="0">
              <a:solidFill>
                <a:schemeClr val="tx1"/>
              </a:solidFill>
            </a:endParaRPr>
          </a:p>
          <a:p>
            <a:pPr>
              <a:spcBef>
                <a:spcPts val="600"/>
              </a:spcBef>
              <a:spcAft>
                <a:spcPts val="600"/>
              </a:spcAft>
              <a:buFont typeface="Wingdings" panose="05000000000000000000" pitchFamily="2" charset="2"/>
              <a:buChar char="§"/>
            </a:pPr>
            <a:r>
              <a:rPr lang="zh-TW" altLang="en-US" dirty="0">
                <a:solidFill>
                  <a:schemeClr val="tx1"/>
                </a:solidFill>
              </a:rPr>
              <a:t>只能於當前進行中的遊戲下載，無法於清空遊戲室後下載</a:t>
            </a:r>
            <a:endParaRPr lang="en-HK" dirty="0">
              <a:solidFill>
                <a:schemeClr val="tx1"/>
              </a:solidFill>
            </a:endParaRPr>
          </a:p>
          <a:p>
            <a:pPr>
              <a:lnSpc>
                <a:spcPct val="120000"/>
              </a:lnSpc>
              <a:spcBef>
                <a:spcPts val="600"/>
              </a:spcBef>
              <a:spcAft>
                <a:spcPts val="600"/>
              </a:spcAft>
            </a:pPr>
            <a:endParaRPr lang="zh-TW" altLang="en-US" sz="1800" dirty="0">
              <a:solidFill>
                <a:schemeClr val="tx1"/>
              </a:solidFill>
              <a:latin typeface="微軟正黑體" panose="020B0604030504040204" pitchFamily="34" charset="-120"/>
              <a:ea typeface="微軟正黑體" panose="020B0604030504040204" pitchFamily="34" charset="-120"/>
            </a:endParaRPr>
          </a:p>
          <a:p>
            <a:pPr>
              <a:lnSpc>
                <a:spcPct val="120000"/>
              </a:lnSpc>
              <a:spcBef>
                <a:spcPts val="600"/>
              </a:spcBef>
              <a:spcAft>
                <a:spcPts val="600"/>
              </a:spcAft>
            </a:pPr>
            <a:endParaRPr kumimoji="1" lang="zh-HK" altLang="en-US" sz="1800" dirty="0">
              <a:solidFill>
                <a:schemeClr val="tx1"/>
              </a:solidFill>
            </a:endParaRPr>
          </a:p>
          <a:p>
            <a:pPr>
              <a:lnSpc>
                <a:spcPct val="120000"/>
              </a:lnSpc>
              <a:spcBef>
                <a:spcPts val="600"/>
              </a:spcBef>
              <a:spcAft>
                <a:spcPts val="600"/>
              </a:spcAft>
            </a:pPr>
            <a:endParaRPr kumimoji="1" lang="zh-HK" altLang="en-US" sz="1800" dirty="0">
              <a:solidFill>
                <a:schemeClr val="tx1"/>
              </a:solidFill>
            </a:endParaRPr>
          </a:p>
          <a:p>
            <a:pPr>
              <a:spcBef>
                <a:spcPts val="600"/>
              </a:spcBef>
              <a:spcAft>
                <a:spcPts val="600"/>
              </a:spcAft>
            </a:pPr>
            <a:endParaRPr lang="en-HK" dirty="0">
              <a:solidFill>
                <a:schemeClr val="tx1"/>
              </a:solidFill>
            </a:endParaRPr>
          </a:p>
        </p:txBody>
      </p:sp>
      <p:grpSp>
        <p:nvGrpSpPr>
          <p:cNvPr id="9" name="Group 8">
            <a:extLst>
              <a:ext uri="{FF2B5EF4-FFF2-40B4-BE49-F238E27FC236}">
                <a16:creationId xmlns:a16="http://schemas.microsoft.com/office/drawing/2014/main" id="{A83C8F71-B457-D34E-6F84-E278EFE7E08C}"/>
              </a:ext>
            </a:extLst>
          </p:cNvPr>
          <p:cNvGrpSpPr/>
          <p:nvPr/>
        </p:nvGrpSpPr>
        <p:grpSpPr>
          <a:xfrm>
            <a:off x="10072518" y="59268"/>
            <a:ext cx="1948324" cy="1155031"/>
            <a:chOff x="11685410" y="59266"/>
            <a:chExt cx="1948324" cy="1155031"/>
          </a:xfrm>
        </p:grpSpPr>
        <p:pic>
          <p:nvPicPr>
            <p:cNvPr id="10" name="Graphic 9" descr="Warning with solid fill">
              <a:extLst>
                <a:ext uri="{FF2B5EF4-FFF2-40B4-BE49-F238E27FC236}">
                  <a16:creationId xmlns:a16="http://schemas.microsoft.com/office/drawing/2014/main" id="{B4E319E7-97CA-3049-72BD-6A082A2B50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85410" y="59266"/>
              <a:ext cx="1155031" cy="1155031"/>
            </a:xfrm>
            <a:prstGeom prst="rect">
              <a:avLst/>
            </a:prstGeom>
          </p:spPr>
        </p:pic>
        <p:sp>
          <p:nvSpPr>
            <p:cNvPr id="11" name="TextBox 10">
              <a:extLst>
                <a:ext uri="{FF2B5EF4-FFF2-40B4-BE49-F238E27FC236}">
                  <a16:creationId xmlns:a16="http://schemas.microsoft.com/office/drawing/2014/main" id="{A67FE3F6-C93D-FDEB-ACAD-4DA266138935}"/>
                </a:ext>
              </a:extLst>
            </p:cNvPr>
            <p:cNvSpPr txBox="1"/>
            <p:nvPr/>
          </p:nvSpPr>
          <p:spPr>
            <a:xfrm>
              <a:off x="12724638" y="159727"/>
              <a:ext cx="909096" cy="954107"/>
            </a:xfrm>
            <a:prstGeom prst="rect">
              <a:avLst/>
            </a:prstGeom>
            <a:noFill/>
          </p:spPr>
          <p:txBody>
            <a:bodyPr wrap="square" rtlCol="0">
              <a:spAutoFit/>
            </a:bodyPr>
            <a:lstStyle/>
            <a:p>
              <a:pPr algn="ctr"/>
              <a:r>
                <a:rPr lang="zh-TW" altLang="en-US" sz="2800" b="1" dirty="0">
                  <a:solidFill>
                    <a:srgbClr val="F8F8F8"/>
                  </a:solidFill>
                  <a:latin typeface="微軟正黑體" panose="020B0604030504040204" pitchFamily="34" charset="-120"/>
                  <a:ea typeface="微軟正黑體" panose="020B0604030504040204" pitchFamily="34" charset="-120"/>
                </a:rPr>
                <a:t>新增功能</a:t>
              </a:r>
              <a:endParaRPr lang="en-HK" sz="2800" b="1" dirty="0">
                <a:solidFill>
                  <a:srgbClr val="F8F8F8"/>
                </a:solidFill>
                <a:latin typeface="微軟正黑體" panose="020B0604030504040204" pitchFamily="34" charset="-120"/>
                <a:ea typeface="微軟正黑體" panose="020B0604030504040204" pitchFamily="34" charset="-120"/>
              </a:endParaRPr>
            </a:p>
          </p:txBody>
        </p:sp>
      </p:grpSp>
      <p:pic>
        <p:nvPicPr>
          <p:cNvPr id="6" name="Picture 5">
            <a:extLst>
              <a:ext uri="{FF2B5EF4-FFF2-40B4-BE49-F238E27FC236}">
                <a16:creationId xmlns:a16="http://schemas.microsoft.com/office/drawing/2014/main" id="{302BA8A9-4C12-4DD1-003E-A8EED06321C1}"/>
              </a:ext>
            </a:extLst>
          </p:cNvPr>
          <p:cNvPicPr>
            <a:picLocks noChangeAspect="1"/>
          </p:cNvPicPr>
          <p:nvPr/>
        </p:nvPicPr>
        <p:blipFill>
          <a:blip r:embed="rId5"/>
          <a:stretch>
            <a:fillRect/>
          </a:stretch>
        </p:blipFill>
        <p:spPr>
          <a:xfrm>
            <a:off x="310766" y="2592693"/>
            <a:ext cx="5667803" cy="3341021"/>
          </a:xfrm>
          <a:prstGeom prst="rect">
            <a:avLst/>
          </a:prstGeom>
          <a:ln w="28575">
            <a:solidFill>
              <a:schemeClr val="tx1"/>
            </a:solidFill>
          </a:ln>
        </p:spPr>
      </p:pic>
      <p:sp>
        <p:nvSpPr>
          <p:cNvPr id="14" name="橢圓 7">
            <a:extLst>
              <a:ext uri="{FF2B5EF4-FFF2-40B4-BE49-F238E27FC236}">
                <a16:creationId xmlns:a16="http://schemas.microsoft.com/office/drawing/2014/main" id="{1CF59049-C543-2DD4-3FC2-0CCD575D7CB6}"/>
              </a:ext>
            </a:extLst>
          </p:cNvPr>
          <p:cNvSpPr/>
          <p:nvPr/>
        </p:nvSpPr>
        <p:spPr>
          <a:xfrm>
            <a:off x="431231" y="4559040"/>
            <a:ext cx="649383" cy="34781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pic>
        <p:nvPicPr>
          <p:cNvPr id="4" name="Picture 3">
            <a:extLst>
              <a:ext uri="{FF2B5EF4-FFF2-40B4-BE49-F238E27FC236}">
                <a16:creationId xmlns:a16="http://schemas.microsoft.com/office/drawing/2014/main" id="{74ECC55A-45EB-D533-8ED0-D960161D9B2C}"/>
              </a:ext>
            </a:extLst>
          </p:cNvPr>
          <p:cNvPicPr>
            <a:picLocks noChangeAspect="1"/>
          </p:cNvPicPr>
          <p:nvPr/>
        </p:nvPicPr>
        <p:blipFill>
          <a:blip r:embed="rId6"/>
          <a:srcRect l="704" t="1125" r="1" b="1125"/>
          <a:stretch/>
        </p:blipFill>
        <p:spPr>
          <a:xfrm>
            <a:off x="6096000" y="2814813"/>
            <a:ext cx="5878316" cy="2803433"/>
          </a:xfrm>
          <a:prstGeom prst="rect">
            <a:avLst/>
          </a:prstGeom>
          <a:ln w="28575">
            <a:solidFill>
              <a:schemeClr val="tx1"/>
            </a:solidFill>
          </a:ln>
        </p:spPr>
      </p:pic>
      <p:sp>
        <p:nvSpPr>
          <p:cNvPr id="5" name="Slide Number Placeholder 4">
            <a:extLst>
              <a:ext uri="{FF2B5EF4-FFF2-40B4-BE49-F238E27FC236}">
                <a16:creationId xmlns:a16="http://schemas.microsoft.com/office/drawing/2014/main" id="{8AA5BD96-439B-0BA4-BE6A-72AEBBCF7B1F}"/>
              </a:ext>
            </a:extLst>
          </p:cNvPr>
          <p:cNvSpPr>
            <a:spLocks noGrp="1"/>
          </p:cNvSpPr>
          <p:nvPr>
            <p:ph type="sldNum" sz="quarter" idx="4"/>
          </p:nvPr>
        </p:nvSpPr>
        <p:spPr/>
        <p:txBody>
          <a:bodyPr/>
          <a:lstStyle/>
          <a:p>
            <a:fld id="{AF9A0E2E-19C5-413C-834F-860497B58A9F}" type="slidenum">
              <a:rPr lang="en-HK" smtClean="0"/>
              <a:t>35</a:t>
            </a:fld>
            <a:endParaRPr lang="en-HK"/>
          </a:p>
        </p:txBody>
      </p:sp>
    </p:spTree>
    <p:extLst>
      <p:ext uri="{BB962C8B-B14F-4D97-AF65-F5344CB8AC3E}">
        <p14:creationId xmlns:p14="http://schemas.microsoft.com/office/powerpoint/2010/main" val="2486807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r>
              <a:rPr lang="zh-TW" altLang="en-US" sz="2800" dirty="0">
                <a:cs typeface="Arial" panose="020B0604020202020204" pitchFamily="34" charset="0"/>
              </a:rPr>
              <a:t>購買保險</a:t>
            </a:r>
          </a:p>
        </p:txBody>
      </p:sp>
      <p:sp>
        <p:nvSpPr>
          <p:cNvPr id="18" name="Content Placeholder 17">
            <a:extLst>
              <a:ext uri="{FF2B5EF4-FFF2-40B4-BE49-F238E27FC236}">
                <a16:creationId xmlns:a16="http://schemas.microsoft.com/office/drawing/2014/main" id="{FD4E1C7A-46B8-65FD-AEC2-3EE56BE30723}"/>
              </a:ext>
            </a:extLst>
          </p:cNvPr>
          <p:cNvSpPr>
            <a:spLocks noGrp="1"/>
          </p:cNvSpPr>
          <p:nvPr>
            <p:ph sz="half" idx="2"/>
          </p:nvPr>
        </p:nvSpPr>
        <p:spPr>
          <a:xfrm>
            <a:off x="310766" y="1431875"/>
            <a:ext cx="9442648" cy="3978275"/>
          </a:xfrm>
        </p:spPr>
        <p:txBody>
          <a:bodyPr/>
          <a:lstStyle/>
          <a:p>
            <a:pPr>
              <a:lnSpc>
                <a:spcPct val="100000"/>
              </a:lnSpc>
              <a:spcBef>
                <a:spcPts val="600"/>
              </a:spcBef>
              <a:spcAft>
                <a:spcPts val="600"/>
              </a:spcAft>
              <a:buFont typeface="Wingdings" panose="05000000000000000000" pitchFamily="2" charset="2"/>
              <a:buChar char="§"/>
            </a:pPr>
            <a:r>
              <a:rPr kumimoji="1" lang="zh-TW" altLang="en-US" sz="1800" dirty="0">
                <a:solidFill>
                  <a:srgbClr val="3B3026"/>
                </a:solidFill>
              </a:rPr>
              <a:t>遊戲</a:t>
            </a:r>
            <a:r>
              <a:rPr kumimoji="1" lang="zh-HK" altLang="en-US" sz="1800" dirty="0">
                <a:solidFill>
                  <a:srgbClr val="3B3026"/>
                </a:solidFill>
              </a:rPr>
              <a:t>開始時，</a:t>
            </a:r>
            <a:r>
              <a:rPr kumimoji="1" lang="zh-TW" altLang="en-US" sz="1800" dirty="0">
                <a:solidFill>
                  <a:srgbClr val="3B3026"/>
                </a:solidFill>
              </a:rPr>
              <a:t>學生需</a:t>
            </a:r>
            <a:r>
              <a:rPr kumimoji="1" lang="zh-HK" altLang="en-US" sz="1800" dirty="0">
                <a:solidFill>
                  <a:srgbClr val="3B3026"/>
                </a:solidFill>
              </a:rPr>
              <a:t>要在指定時間內決定</a:t>
            </a:r>
            <a:r>
              <a:rPr kumimoji="1" lang="zh-TW" altLang="en-US" dirty="0">
                <a:solidFill>
                  <a:srgbClr val="3B3026"/>
                </a:solidFill>
              </a:rPr>
              <a:t>是否購買</a:t>
            </a:r>
            <a:r>
              <a:rPr kumimoji="1" lang="zh-HK" altLang="en-US" sz="1800" dirty="0">
                <a:solidFill>
                  <a:srgbClr val="3B3026"/>
                </a:solidFill>
              </a:rPr>
              <a:t>保險</a:t>
            </a:r>
            <a:endParaRPr kumimoji="1" lang="en-HK" altLang="zh-HK" sz="1800" dirty="0">
              <a:solidFill>
                <a:srgbClr val="3B3026"/>
              </a:solidFill>
            </a:endParaRPr>
          </a:p>
          <a:p>
            <a:pPr>
              <a:lnSpc>
                <a:spcPct val="100000"/>
              </a:lnSpc>
              <a:spcBef>
                <a:spcPts val="600"/>
              </a:spcBef>
              <a:spcAft>
                <a:spcPts val="600"/>
              </a:spcAft>
              <a:buFont typeface="Wingdings" panose="05000000000000000000" pitchFamily="2" charset="2"/>
              <a:buChar char="§"/>
            </a:pPr>
            <a:r>
              <a:rPr kumimoji="1" lang="zh-HK" altLang="en-US" sz="1800" dirty="0">
                <a:solidFill>
                  <a:srgbClr val="3B3026"/>
                </a:solidFill>
              </a:rPr>
              <a:t>這是購買保險</a:t>
            </a:r>
            <a:r>
              <a:rPr kumimoji="1" lang="zh-TW" altLang="en-US" sz="1800" dirty="0">
                <a:solidFill>
                  <a:srgbClr val="3B3026"/>
                </a:solidFill>
              </a:rPr>
              <a:t>的</a:t>
            </a:r>
            <a:r>
              <a:rPr kumimoji="1" lang="zh-HK" altLang="en-US" sz="1800" dirty="0">
                <a:solidFill>
                  <a:srgbClr val="3B3026"/>
                </a:solidFill>
              </a:rPr>
              <a:t>唯一機會</a:t>
            </a:r>
            <a:r>
              <a:rPr kumimoji="1" lang="zh-TW" altLang="en-US" sz="1800" dirty="0">
                <a:solidFill>
                  <a:srgbClr val="3B3026"/>
                </a:solidFill>
              </a:rPr>
              <a:t>，以</a:t>
            </a:r>
            <a:r>
              <a:rPr kumimoji="1" lang="zh-HK" altLang="en-US" sz="1800" dirty="0">
                <a:solidFill>
                  <a:srgbClr val="3B3026"/>
                </a:solidFill>
              </a:rPr>
              <a:t>保障</a:t>
            </a:r>
            <a:r>
              <a:rPr kumimoji="1" lang="zh-TW" altLang="en-US" sz="1800" dirty="0">
                <a:solidFill>
                  <a:srgbClr val="3B3026"/>
                </a:solidFill>
              </a:rPr>
              <a:t>在遊戲中</a:t>
            </a:r>
            <a:r>
              <a:rPr kumimoji="1" lang="zh-HK" altLang="en-US" sz="1800" dirty="0">
                <a:solidFill>
                  <a:srgbClr val="3B3026"/>
                </a:solidFill>
              </a:rPr>
              <a:t>將會遇到的個人事件</a:t>
            </a:r>
            <a:r>
              <a:rPr kumimoji="1" lang="zh-TW" altLang="en-US" sz="1800" dirty="0">
                <a:solidFill>
                  <a:srgbClr val="3B3026"/>
                </a:solidFill>
              </a:rPr>
              <a:t>（見後詳述</a:t>
            </a:r>
            <a:r>
              <a:rPr kumimoji="1" lang="zh-TW" altLang="en-US" dirty="0">
                <a:solidFill>
                  <a:srgbClr val="3B3026"/>
                </a:solidFill>
              </a:rPr>
              <a:t>）</a:t>
            </a:r>
            <a:endParaRPr kumimoji="1" lang="zh-HK" altLang="en-US" sz="1800" dirty="0">
              <a:solidFill>
                <a:srgbClr val="3B3026"/>
              </a:solidFill>
            </a:endParaRPr>
          </a:p>
          <a:p>
            <a:pPr>
              <a:lnSpc>
                <a:spcPct val="100000"/>
              </a:lnSpc>
              <a:spcBef>
                <a:spcPts val="600"/>
              </a:spcBef>
              <a:spcAft>
                <a:spcPts val="600"/>
              </a:spcAft>
            </a:pPr>
            <a:endParaRPr lang="en-HK" dirty="0"/>
          </a:p>
        </p:txBody>
      </p:sp>
      <p:pic>
        <p:nvPicPr>
          <p:cNvPr id="5" name="Picture 4">
            <a:extLst>
              <a:ext uri="{FF2B5EF4-FFF2-40B4-BE49-F238E27FC236}">
                <a16:creationId xmlns:a16="http://schemas.microsoft.com/office/drawing/2014/main" id="{C5E866C8-D9EB-242A-89D5-205A8BC07EB5}"/>
              </a:ext>
            </a:extLst>
          </p:cNvPr>
          <p:cNvPicPr>
            <a:picLocks noChangeAspect="1"/>
          </p:cNvPicPr>
          <p:nvPr/>
        </p:nvPicPr>
        <p:blipFill>
          <a:blip r:embed="rId3"/>
          <a:stretch>
            <a:fillRect/>
          </a:stretch>
        </p:blipFill>
        <p:spPr>
          <a:xfrm>
            <a:off x="2887806" y="2323524"/>
            <a:ext cx="6416388" cy="3609005"/>
          </a:xfrm>
          <a:prstGeom prst="rect">
            <a:avLst/>
          </a:prstGeom>
          <a:ln w="28575">
            <a:solidFill>
              <a:schemeClr val="tx1"/>
            </a:solidFill>
          </a:ln>
        </p:spPr>
      </p:pic>
      <p:sp>
        <p:nvSpPr>
          <p:cNvPr id="3" name="Slide Number Placeholder 2">
            <a:extLst>
              <a:ext uri="{FF2B5EF4-FFF2-40B4-BE49-F238E27FC236}">
                <a16:creationId xmlns:a16="http://schemas.microsoft.com/office/drawing/2014/main" id="{BCDA659A-0E6C-10B6-C8A1-3FE3EBB04402}"/>
              </a:ext>
            </a:extLst>
          </p:cNvPr>
          <p:cNvSpPr>
            <a:spLocks noGrp="1"/>
          </p:cNvSpPr>
          <p:nvPr>
            <p:ph type="sldNum" sz="quarter" idx="4"/>
          </p:nvPr>
        </p:nvSpPr>
        <p:spPr/>
        <p:txBody>
          <a:bodyPr/>
          <a:lstStyle/>
          <a:p>
            <a:fld id="{AF9A0E2E-19C5-413C-834F-860497B58A9F}" type="slidenum">
              <a:rPr lang="en-HK" smtClean="0"/>
              <a:t>36</a:t>
            </a:fld>
            <a:endParaRPr lang="en-HK"/>
          </a:p>
        </p:txBody>
      </p:sp>
      <p:grpSp>
        <p:nvGrpSpPr>
          <p:cNvPr id="4" name="Group 3">
            <a:extLst>
              <a:ext uri="{FF2B5EF4-FFF2-40B4-BE49-F238E27FC236}">
                <a16:creationId xmlns:a16="http://schemas.microsoft.com/office/drawing/2014/main" id="{E3541CEF-174B-4E70-DB3A-501CACC24CBE}"/>
              </a:ext>
            </a:extLst>
          </p:cNvPr>
          <p:cNvGrpSpPr/>
          <p:nvPr/>
        </p:nvGrpSpPr>
        <p:grpSpPr>
          <a:xfrm>
            <a:off x="10285546" y="130310"/>
            <a:ext cx="1735296" cy="983526"/>
            <a:chOff x="10285546" y="130310"/>
            <a:chExt cx="1735296" cy="983526"/>
          </a:xfrm>
        </p:grpSpPr>
        <p:sp>
          <p:nvSpPr>
            <p:cNvPr id="6" name="TextBox 5">
              <a:extLst>
                <a:ext uri="{FF2B5EF4-FFF2-40B4-BE49-F238E27FC236}">
                  <a16:creationId xmlns:a16="http://schemas.microsoft.com/office/drawing/2014/main" id="{EEF6805D-28F0-A00F-53F0-933F2170552F}"/>
                </a:ext>
              </a:extLst>
            </p:cNvPr>
            <p:cNvSpPr txBox="1"/>
            <p:nvPr/>
          </p:nvSpPr>
          <p:spPr>
            <a:xfrm>
              <a:off x="11111746" y="159729"/>
              <a:ext cx="909096" cy="954107"/>
            </a:xfrm>
            <a:prstGeom prst="rect">
              <a:avLst/>
            </a:prstGeom>
            <a:noFill/>
          </p:spPr>
          <p:txBody>
            <a:bodyPr wrap="square" rtlCol="0">
              <a:spAutoFit/>
            </a:bodyPr>
            <a:lstStyle/>
            <a:p>
              <a:pPr algn="ctr"/>
              <a:r>
                <a:rPr lang="zh-TW" altLang="en-US" sz="2800" b="1" dirty="0">
                  <a:solidFill>
                    <a:srgbClr val="F8F8F8"/>
                  </a:solidFill>
                  <a:latin typeface="微軟正黑體" panose="020B0604030504040204" pitchFamily="34" charset="-120"/>
                  <a:ea typeface="微軟正黑體" panose="020B0604030504040204" pitchFamily="34" charset="-120"/>
                </a:rPr>
                <a:t>遊戲版面</a:t>
              </a:r>
              <a:endParaRPr lang="en-HK" sz="2800" b="1" dirty="0">
                <a:solidFill>
                  <a:srgbClr val="F8F8F8"/>
                </a:solidFill>
                <a:latin typeface="微軟正黑體" panose="020B0604030504040204" pitchFamily="34" charset="-120"/>
                <a:ea typeface="微軟正黑體" panose="020B0604030504040204" pitchFamily="34" charset="-120"/>
              </a:endParaRPr>
            </a:p>
          </p:txBody>
        </p:sp>
        <p:pic>
          <p:nvPicPr>
            <p:cNvPr id="7" name="Picture 6">
              <a:extLst>
                <a:ext uri="{FF2B5EF4-FFF2-40B4-BE49-F238E27FC236}">
                  <a16:creationId xmlns:a16="http://schemas.microsoft.com/office/drawing/2014/main" id="{252FE2F0-F2F4-6EB3-4B7E-6AFFA6E362FC}"/>
                </a:ext>
              </a:extLst>
            </p:cNvPr>
            <p:cNvPicPr>
              <a:picLocks noChangeAspect="1"/>
            </p:cNvPicPr>
            <p:nvPr/>
          </p:nvPicPr>
          <p:blipFill>
            <a:blip r:embed="rId4">
              <a:lum bright="70000" contrast="-70000"/>
            </a:blip>
            <a:stretch>
              <a:fillRect/>
            </a:stretch>
          </p:blipFill>
          <p:spPr>
            <a:xfrm>
              <a:off x="10285546" y="130310"/>
              <a:ext cx="934801" cy="934801"/>
            </a:xfrm>
            <a:prstGeom prst="rect">
              <a:avLst/>
            </a:prstGeom>
          </p:spPr>
        </p:pic>
      </p:grpSp>
    </p:spTree>
    <p:extLst>
      <p:ext uri="{BB962C8B-B14F-4D97-AF65-F5344CB8AC3E}">
        <p14:creationId xmlns:p14="http://schemas.microsoft.com/office/powerpoint/2010/main" val="26464931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r>
              <a:rPr lang="zh-TW" altLang="en-US" sz="2800" dirty="0">
                <a:cs typeface="Arial" panose="020B0604020202020204" pitchFamily="34" charset="0"/>
              </a:rPr>
              <a:t>定期存款</a:t>
            </a:r>
          </a:p>
        </p:txBody>
      </p:sp>
      <p:sp>
        <p:nvSpPr>
          <p:cNvPr id="18" name="Content Placeholder 17">
            <a:extLst>
              <a:ext uri="{FF2B5EF4-FFF2-40B4-BE49-F238E27FC236}">
                <a16:creationId xmlns:a16="http://schemas.microsoft.com/office/drawing/2014/main" id="{C9AD05F7-3EFC-9E7B-D104-2FDDB86C6259}"/>
              </a:ext>
            </a:extLst>
          </p:cNvPr>
          <p:cNvSpPr>
            <a:spLocks noGrp="1"/>
          </p:cNvSpPr>
          <p:nvPr>
            <p:ph sz="half" idx="2"/>
          </p:nvPr>
        </p:nvSpPr>
        <p:spPr>
          <a:xfrm>
            <a:off x="310766" y="1367214"/>
            <a:ext cx="11418492" cy="3978275"/>
          </a:xfrm>
        </p:spPr>
        <p:txBody>
          <a:bodyPr/>
          <a:lstStyle/>
          <a:p>
            <a:pPr>
              <a:lnSpc>
                <a:spcPct val="100000"/>
              </a:lnSpc>
              <a:spcBef>
                <a:spcPts val="600"/>
              </a:spcBef>
              <a:spcAft>
                <a:spcPts val="600"/>
              </a:spcAft>
              <a:buFont typeface="Wingdings" panose="05000000000000000000" pitchFamily="2" charset="2"/>
              <a:buChar char="§"/>
            </a:pPr>
            <a:r>
              <a:rPr kumimoji="1" lang="zh-TW" altLang="en-US" sz="1800" dirty="0">
                <a:solidFill>
                  <a:srgbClr val="3B3026"/>
                </a:solidFill>
              </a:rPr>
              <a:t>學生需</a:t>
            </a:r>
            <a:r>
              <a:rPr kumimoji="1" lang="zh-HK" altLang="en-US" sz="1800" dirty="0">
                <a:solidFill>
                  <a:srgbClr val="3B3026"/>
                </a:solidFill>
              </a:rPr>
              <a:t>要在指定時間內</a:t>
            </a:r>
            <a:r>
              <a:rPr kumimoji="1" lang="zh-TW" altLang="en-US" sz="1800" dirty="0">
                <a:solidFill>
                  <a:srgbClr val="3B3026"/>
                </a:solidFill>
              </a:rPr>
              <a:t>，</a:t>
            </a:r>
            <a:r>
              <a:rPr kumimoji="1" lang="zh-HK" altLang="en-US" sz="1800" dirty="0">
                <a:solidFill>
                  <a:srgbClr val="3B3026"/>
                </a:solidFill>
              </a:rPr>
              <a:t>決定存放</a:t>
            </a:r>
            <a:r>
              <a:rPr kumimoji="1" lang="zh-TW" altLang="en-US" sz="1800" dirty="0">
                <a:solidFill>
                  <a:srgbClr val="3B3026"/>
                </a:solidFill>
              </a:rPr>
              <a:t>到</a:t>
            </a:r>
            <a:r>
              <a:rPr kumimoji="1" lang="zh-HK" altLang="en-US" sz="1800" dirty="0">
                <a:solidFill>
                  <a:srgbClr val="3B3026"/>
                </a:solidFill>
              </a:rPr>
              <a:t>定期存款</a:t>
            </a:r>
            <a:r>
              <a:rPr kumimoji="1" lang="zh-TW" altLang="en-US" sz="1800" dirty="0">
                <a:solidFill>
                  <a:srgbClr val="3B3026"/>
                </a:solidFill>
              </a:rPr>
              <a:t>的金額</a:t>
            </a:r>
            <a:r>
              <a:rPr kumimoji="1" lang="zh-HK" altLang="en-US" sz="1800" dirty="0">
                <a:solidFill>
                  <a:srgbClr val="3B3026"/>
                </a:solidFill>
              </a:rPr>
              <a:t>，這是</a:t>
            </a:r>
            <a:r>
              <a:rPr kumimoji="1" lang="ja-JP" altLang="en-US" sz="1800" dirty="0">
                <a:solidFill>
                  <a:srgbClr val="3B3026"/>
                </a:solidFill>
              </a:rPr>
              <a:t>投放</a:t>
            </a:r>
            <a:r>
              <a:rPr kumimoji="1" lang="zh-HK" altLang="en-US" sz="1800" dirty="0">
                <a:solidFill>
                  <a:srgbClr val="3B3026"/>
                </a:solidFill>
              </a:rPr>
              <a:t>定期</a:t>
            </a:r>
            <a:r>
              <a:rPr kumimoji="1" lang="zh-TW" altLang="en-US" sz="1800" dirty="0">
                <a:solidFill>
                  <a:srgbClr val="3B3026"/>
                </a:solidFill>
              </a:rPr>
              <a:t>存款的</a:t>
            </a:r>
            <a:r>
              <a:rPr kumimoji="1" lang="zh-HK" altLang="en-US" sz="1800" dirty="0">
                <a:solidFill>
                  <a:srgbClr val="3B3026"/>
                </a:solidFill>
              </a:rPr>
              <a:t>唯一機會</a:t>
            </a:r>
            <a:endParaRPr kumimoji="1" lang="en-US" altLang="zh-HK" sz="1800" dirty="0">
              <a:solidFill>
                <a:srgbClr val="3B3026"/>
              </a:solidFill>
            </a:endParaRPr>
          </a:p>
          <a:p>
            <a:pPr>
              <a:lnSpc>
                <a:spcPct val="100000"/>
              </a:lnSpc>
              <a:spcBef>
                <a:spcPts val="600"/>
              </a:spcBef>
              <a:spcAft>
                <a:spcPts val="600"/>
              </a:spcAft>
              <a:buFont typeface="Wingdings" panose="05000000000000000000" pitchFamily="2" charset="2"/>
              <a:buChar char="§"/>
            </a:pPr>
            <a:r>
              <a:rPr kumimoji="1" lang="zh-TW" altLang="en-US" dirty="0">
                <a:solidFill>
                  <a:schemeClr val="tx1"/>
                </a:solidFill>
              </a:rPr>
              <a:t>系統預設 </a:t>
            </a:r>
            <a:r>
              <a:rPr kumimoji="1" lang="en-HK" altLang="zh-TW" dirty="0">
                <a:solidFill>
                  <a:schemeClr val="tx1"/>
                </a:solidFill>
              </a:rPr>
              <a:t>(</a:t>
            </a:r>
            <a:r>
              <a:rPr kumimoji="1" lang="zh-TW" altLang="en-US" dirty="0">
                <a:solidFill>
                  <a:schemeClr val="tx1"/>
                </a:solidFill>
              </a:rPr>
              <a:t>不可更改</a:t>
            </a:r>
            <a:r>
              <a:rPr kumimoji="1" lang="en-HK" altLang="zh-TW" dirty="0">
                <a:solidFill>
                  <a:schemeClr val="tx1"/>
                </a:solidFill>
              </a:rPr>
              <a:t>) </a:t>
            </a:r>
            <a:r>
              <a:rPr kumimoji="1" lang="zh-TW" altLang="en-US" dirty="0">
                <a:solidFill>
                  <a:schemeClr val="tx1"/>
                </a:solidFill>
              </a:rPr>
              <a:t>由第</a:t>
            </a:r>
            <a:r>
              <a:rPr kumimoji="1" lang="en-HK" altLang="zh-TW" dirty="0">
                <a:solidFill>
                  <a:schemeClr val="tx1"/>
                </a:solidFill>
              </a:rPr>
              <a:t>4</a:t>
            </a:r>
            <a:r>
              <a:rPr kumimoji="1" lang="zh-TW" altLang="en-US" dirty="0">
                <a:solidFill>
                  <a:schemeClr val="tx1"/>
                </a:solidFill>
              </a:rPr>
              <a:t>個交易日起，每隔四天 </a:t>
            </a:r>
            <a:r>
              <a:rPr kumimoji="1" lang="en-HK" altLang="zh-TW" dirty="0">
                <a:solidFill>
                  <a:schemeClr val="tx1"/>
                </a:solidFill>
              </a:rPr>
              <a:t>(</a:t>
            </a:r>
            <a:r>
              <a:rPr kumimoji="1" lang="zh-TW" altLang="en-US" dirty="0">
                <a:solidFill>
                  <a:schemeClr val="tx1"/>
                </a:solidFill>
              </a:rPr>
              <a:t>即第</a:t>
            </a:r>
            <a:r>
              <a:rPr kumimoji="1" lang="en-HK" altLang="zh-TW" dirty="0">
                <a:solidFill>
                  <a:schemeClr val="tx1"/>
                </a:solidFill>
              </a:rPr>
              <a:t>8</a:t>
            </a:r>
            <a:r>
              <a:rPr kumimoji="1" lang="zh-TW" altLang="en-US" dirty="0">
                <a:solidFill>
                  <a:schemeClr val="tx1"/>
                </a:solidFill>
              </a:rPr>
              <a:t>日、第</a:t>
            </a:r>
            <a:r>
              <a:rPr kumimoji="1" lang="en-HK" altLang="zh-TW" dirty="0">
                <a:solidFill>
                  <a:schemeClr val="tx1"/>
                </a:solidFill>
              </a:rPr>
              <a:t>12</a:t>
            </a:r>
            <a:r>
              <a:rPr kumimoji="1" lang="zh-TW" altLang="en-US" dirty="0">
                <a:solidFill>
                  <a:schemeClr val="tx1"/>
                </a:solidFill>
              </a:rPr>
              <a:t>日等</a:t>
            </a:r>
            <a:r>
              <a:rPr kumimoji="1" lang="en-HK" altLang="zh-TW" dirty="0">
                <a:solidFill>
                  <a:schemeClr val="tx1"/>
                </a:solidFill>
              </a:rPr>
              <a:t>) </a:t>
            </a:r>
            <a:r>
              <a:rPr kumimoji="1" lang="zh-TW" altLang="en-US" dirty="0">
                <a:solidFill>
                  <a:schemeClr val="tx1"/>
                </a:solidFill>
              </a:rPr>
              <a:t>，</a:t>
            </a:r>
            <a:r>
              <a:rPr kumimoji="1" lang="ja-JP" altLang="en-US" sz="1800" dirty="0">
                <a:solidFill>
                  <a:schemeClr val="tx1"/>
                </a:solidFill>
              </a:rPr>
              <a:t>在「定期存款 </a:t>
            </a:r>
            <a:r>
              <a:rPr kumimoji="1" lang="en-US" altLang="ja-JP" sz="1800" dirty="0">
                <a:solidFill>
                  <a:schemeClr val="tx1"/>
                </a:solidFill>
              </a:rPr>
              <a:t>– </a:t>
            </a:r>
            <a:r>
              <a:rPr kumimoji="1" lang="ja-JP" altLang="en-US" sz="1800" dirty="0">
                <a:solidFill>
                  <a:schemeClr val="tx1"/>
                </a:solidFill>
              </a:rPr>
              <a:t>分派利息」</a:t>
            </a:r>
            <a:r>
              <a:rPr kumimoji="1" lang="zh-TW" altLang="en-US" sz="1800" dirty="0">
                <a:solidFill>
                  <a:schemeClr val="tx1"/>
                </a:solidFill>
              </a:rPr>
              <a:t>時段</a:t>
            </a:r>
            <a:r>
              <a:rPr kumimoji="1" lang="ja-JP" altLang="en-US" sz="1800" dirty="0">
                <a:solidFill>
                  <a:schemeClr val="tx1"/>
                </a:solidFill>
              </a:rPr>
              <a:t>內</a:t>
            </a:r>
            <a:r>
              <a:rPr kumimoji="1" lang="zh-TW" altLang="en-US" sz="1800" dirty="0">
                <a:solidFill>
                  <a:schemeClr val="tx1"/>
                </a:solidFill>
              </a:rPr>
              <a:t>，</a:t>
            </a:r>
            <a:r>
              <a:rPr kumimoji="1" lang="ja-JP" altLang="en-US" sz="1800" dirty="0">
                <a:solidFill>
                  <a:schemeClr val="tx1"/>
                </a:solidFill>
              </a:rPr>
              <a:t>會顯示該學生的定期存款</a:t>
            </a:r>
            <a:r>
              <a:rPr kumimoji="1" lang="zh-TW" altLang="en-US" dirty="0">
                <a:solidFill>
                  <a:schemeClr val="tx1"/>
                </a:solidFill>
              </a:rPr>
              <a:t>本</a:t>
            </a:r>
            <a:r>
              <a:rPr kumimoji="1" lang="ja-JP" altLang="en-US" sz="1800" dirty="0">
                <a:solidFill>
                  <a:schemeClr val="tx1"/>
                </a:solidFill>
              </a:rPr>
              <a:t>金及</a:t>
            </a:r>
            <a:r>
              <a:rPr kumimoji="1" lang="zh-TW" altLang="en-US" sz="1800" dirty="0">
                <a:solidFill>
                  <a:schemeClr val="tx1"/>
                </a:solidFill>
              </a:rPr>
              <a:t>所</a:t>
            </a:r>
            <a:r>
              <a:rPr kumimoji="1" lang="ja-JP" altLang="en-US" sz="1800" dirty="0">
                <a:solidFill>
                  <a:schemeClr val="tx1"/>
                </a:solidFill>
              </a:rPr>
              <a:t>賺取</a:t>
            </a:r>
            <a:r>
              <a:rPr kumimoji="1" lang="zh-TW" altLang="en-US" sz="1800" dirty="0">
                <a:solidFill>
                  <a:schemeClr val="tx1"/>
                </a:solidFill>
              </a:rPr>
              <a:t>的</a:t>
            </a:r>
            <a:r>
              <a:rPr kumimoji="1" lang="ja-JP" altLang="en-US" sz="1800" dirty="0">
                <a:solidFill>
                  <a:schemeClr val="tx1"/>
                </a:solidFill>
              </a:rPr>
              <a:t>利息</a:t>
            </a:r>
            <a:r>
              <a:rPr kumimoji="1" lang="zh-TW" altLang="en-US" sz="1800" dirty="0">
                <a:solidFill>
                  <a:schemeClr val="tx1"/>
                </a:solidFill>
              </a:rPr>
              <a:t>。</a:t>
            </a:r>
            <a:r>
              <a:rPr kumimoji="1" lang="zh-TW" altLang="en-US" dirty="0">
                <a:solidFill>
                  <a:schemeClr val="tx1"/>
                </a:solidFill>
              </a:rPr>
              <a:t>相關存款</a:t>
            </a:r>
            <a:r>
              <a:rPr kumimoji="1" lang="zh-TW" altLang="en-US" sz="1800" dirty="0">
                <a:solidFill>
                  <a:schemeClr val="tx1"/>
                </a:solidFill>
              </a:rPr>
              <a:t>利息會在交易日結束前自動加入</a:t>
            </a:r>
            <a:r>
              <a:rPr kumimoji="1" lang="zh-TW" altLang="en-US" dirty="0">
                <a:solidFill>
                  <a:schemeClr val="tx1"/>
                </a:solidFill>
              </a:rPr>
              <a:t>「現金結餘」。</a:t>
            </a:r>
            <a:endParaRPr kumimoji="1" lang="ja-JP" altLang="en-US" sz="1800" dirty="0">
              <a:solidFill>
                <a:schemeClr val="tx1"/>
              </a:solidFill>
            </a:endParaRPr>
          </a:p>
          <a:p>
            <a:pPr>
              <a:lnSpc>
                <a:spcPct val="100000"/>
              </a:lnSpc>
              <a:spcBef>
                <a:spcPts val="600"/>
              </a:spcBef>
              <a:spcAft>
                <a:spcPts val="600"/>
              </a:spcAft>
            </a:pPr>
            <a:endParaRPr lang="en-HK" dirty="0"/>
          </a:p>
        </p:txBody>
      </p:sp>
      <p:sp>
        <p:nvSpPr>
          <p:cNvPr id="21" name="內容版面配置區 2">
            <a:extLst>
              <a:ext uri="{FF2B5EF4-FFF2-40B4-BE49-F238E27FC236}">
                <a16:creationId xmlns:a16="http://schemas.microsoft.com/office/drawing/2014/main" id="{69AE8909-499C-7442-A0B1-9877FC74E56E}"/>
              </a:ext>
            </a:extLst>
          </p:cNvPr>
          <p:cNvSpPr txBox="1">
            <a:spLocks/>
          </p:cNvSpPr>
          <p:nvPr/>
        </p:nvSpPr>
        <p:spPr>
          <a:xfrm>
            <a:off x="152400" y="1277473"/>
            <a:ext cx="11635740" cy="1501356"/>
          </a:xfrm>
          <a:prstGeom prst="rect">
            <a:avLst/>
          </a:prstGeom>
        </p:spPr>
        <p:txBody>
          <a:bodyPr/>
          <a:lstStyle>
            <a:lvl1pPr marL="171450" indent="-171450" algn="l" defTabSz="685800" rtl="0" eaLnBrk="1" latinLnBrk="0" hangingPunct="1">
              <a:lnSpc>
                <a:spcPct val="90000"/>
              </a:lnSpc>
              <a:spcBef>
                <a:spcPct val="30000"/>
              </a:spcBef>
              <a:buFont typeface="Arial" panose="020B0604020202020204" pitchFamily="34" charset="0"/>
              <a:buChar char="•"/>
              <a:defRPr sz="2100" kern="1200">
                <a:solidFill>
                  <a:schemeClr val="tx1"/>
                </a:solidFill>
                <a:latin typeface="Microsoft JhengHei UI" panose="020B0604030504040204" pitchFamily="34" charset="-120"/>
                <a:ea typeface="Microsoft JhengHei UI" panose="020B0604030504040204" pitchFamily="34" charset="-120"/>
                <a:cs typeface="+mn-cs"/>
              </a:defRPr>
            </a:lvl1pPr>
            <a:lvl2pPr marL="514350" indent="-171450" algn="l" defTabSz="685800" rtl="0" eaLnBrk="1" latinLnBrk="0" hangingPunct="1">
              <a:lnSpc>
                <a:spcPct val="90000"/>
              </a:lnSpc>
              <a:spcBef>
                <a:spcPct val="30000"/>
              </a:spcBef>
              <a:buFont typeface="Arial" panose="020B0604020202020204"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2pPr>
            <a:lvl3pPr marL="857250" indent="-171450" algn="l" defTabSz="685800" rtl="0" eaLnBrk="1" latinLnBrk="0" hangingPunct="1">
              <a:lnSpc>
                <a:spcPct val="90000"/>
              </a:lnSpc>
              <a:spcBef>
                <a:spcPct val="30000"/>
              </a:spcBef>
              <a:buFont typeface="Arial" panose="020B0604020202020204" pitchFamily="34" charset="0"/>
              <a:buChar char="•"/>
              <a:defRPr sz="1500" kern="1200">
                <a:solidFill>
                  <a:schemeClr val="tx1"/>
                </a:solidFill>
                <a:latin typeface="Microsoft JhengHei UI" panose="020B0604030504040204" pitchFamily="34" charset="-120"/>
                <a:ea typeface="Microsoft JhengHei UI" panose="020B0604030504040204" pitchFamily="34" charset="-120"/>
                <a:cs typeface="+mn-cs"/>
              </a:defRPr>
            </a:lvl3pPr>
            <a:lvl4pPr marL="12001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4pPr>
            <a:lvl5pPr marL="15430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5pPr>
            <a:lvl6pPr marL="18859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pPr>
            <a:endParaRPr kumimoji="1" lang="en-US" altLang="zh-HK" sz="1600" dirty="0">
              <a:latin typeface="+mn-lt"/>
            </a:endParaRPr>
          </a:p>
        </p:txBody>
      </p:sp>
      <p:pic>
        <p:nvPicPr>
          <p:cNvPr id="5" name="Picture 4">
            <a:extLst>
              <a:ext uri="{FF2B5EF4-FFF2-40B4-BE49-F238E27FC236}">
                <a16:creationId xmlns:a16="http://schemas.microsoft.com/office/drawing/2014/main" id="{D9FEE4EF-9DAD-EC5F-09D0-AAF80BC8D2B1}"/>
              </a:ext>
            </a:extLst>
          </p:cNvPr>
          <p:cNvPicPr>
            <a:picLocks noChangeAspect="1"/>
          </p:cNvPicPr>
          <p:nvPr/>
        </p:nvPicPr>
        <p:blipFill>
          <a:blip r:embed="rId3"/>
          <a:stretch>
            <a:fillRect/>
          </a:stretch>
        </p:blipFill>
        <p:spPr>
          <a:xfrm>
            <a:off x="2795180" y="2495588"/>
            <a:ext cx="6601640" cy="3423593"/>
          </a:xfrm>
          <a:prstGeom prst="rect">
            <a:avLst/>
          </a:prstGeom>
          <a:ln w="28575">
            <a:solidFill>
              <a:schemeClr val="tx1"/>
            </a:solidFill>
          </a:ln>
        </p:spPr>
      </p:pic>
      <p:sp>
        <p:nvSpPr>
          <p:cNvPr id="3" name="Slide Number Placeholder 2">
            <a:extLst>
              <a:ext uri="{FF2B5EF4-FFF2-40B4-BE49-F238E27FC236}">
                <a16:creationId xmlns:a16="http://schemas.microsoft.com/office/drawing/2014/main" id="{8E46BFE6-BFE5-6998-CAB5-7BD13FCE1746}"/>
              </a:ext>
            </a:extLst>
          </p:cNvPr>
          <p:cNvSpPr>
            <a:spLocks noGrp="1"/>
          </p:cNvSpPr>
          <p:nvPr>
            <p:ph type="sldNum" sz="quarter" idx="4"/>
          </p:nvPr>
        </p:nvSpPr>
        <p:spPr/>
        <p:txBody>
          <a:bodyPr/>
          <a:lstStyle/>
          <a:p>
            <a:fld id="{AF9A0E2E-19C5-413C-834F-860497B58A9F}" type="slidenum">
              <a:rPr lang="en-HK" smtClean="0"/>
              <a:t>37</a:t>
            </a:fld>
            <a:endParaRPr lang="en-HK"/>
          </a:p>
        </p:txBody>
      </p:sp>
      <p:grpSp>
        <p:nvGrpSpPr>
          <p:cNvPr id="4" name="Group 3">
            <a:extLst>
              <a:ext uri="{FF2B5EF4-FFF2-40B4-BE49-F238E27FC236}">
                <a16:creationId xmlns:a16="http://schemas.microsoft.com/office/drawing/2014/main" id="{934148D4-9EB7-8617-8B83-7C9C391584C5}"/>
              </a:ext>
            </a:extLst>
          </p:cNvPr>
          <p:cNvGrpSpPr/>
          <p:nvPr/>
        </p:nvGrpSpPr>
        <p:grpSpPr>
          <a:xfrm>
            <a:off x="10285546" y="130310"/>
            <a:ext cx="1735296" cy="983526"/>
            <a:chOff x="10285546" y="130310"/>
            <a:chExt cx="1735296" cy="983526"/>
          </a:xfrm>
        </p:grpSpPr>
        <p:sp>
          <p:nvSpPr>
            <p:cNvPr id="6" name="TextBox 5">
              <a:extLst>
                <a:ext uri="{FF2B5EF4-FFF2-40B4-BE49-F238E27FC236}">
                  <a16:creationId xmlns:a16="http://schemas.microsoft.com/office/drawing/2014/main" id="{86209B6E-40D7-C52E-23AA-53B031FDFBA5}"/>
                </a:ext>
              </a:extLst>
            </p:cNvPr>
            <p:cNvSpPr txBox="1"/>
            <p:nvPr/>
          </p:nvSpPr>
          <p:spPr>
            <a:xfrm>
              <a:off x="11111746" y="159729"/>
              <a:ext cx="909096" cy="954107"/>
            </a:xfrm>
            <a:prstGeom prst="rect">
              <a:avLst/>
            </a:prstGeom>
            <a:noFill/>
          </p:spPr>
          <p:txBody>
            <a:bodyPr wrap="square" rtlCol="0">
              <a:spAutoFit/>
            </a:bodyPr>
            <a:lstStyle/>
            <a:p>
              <a:pPr algn="ctr"/>
              <a:r>
                <a:rPr lang="zh-TW" altLang="en-US" sz="2800" b="1" dirty="0">
                  <a:solidFill>
                    <a:srgbClr val="F8F8F8"/>
                  </a:solidFill>
                  <a:latin typeface="微軟正黑體" panose="020B0604030504040204" pitchFamily="34" charset="-120"/>
                  <a:ea typeface="微軟正黑體" panose="020B0604030504040204" pitchFamily="34" charset="-120"/>
                </a:rPr>
                <a:t>遊戲版面</a:t>
              </a:r>
              <a:endParaRPr lang="en-HK" sz="2800" b="1" dirty="0">
                <a:solidFill>
                  <a:srgbClr val="F8F8F8"/>
                </a:solidFill>
                <a:latin typeface="微軟正黑體" panose="020B0604030504040204" pitchFamily="34" charset="-120"/>
                <a:ea typeface="微軟正黑體" panose="020B0604030504040204" pitchFamily="34" charset="-120"/>
              </a:endParaRPr>
            </a:p>
          </p:txBody>
        </p:sp>
        <p:pic>
          <p:nvPicPr>
            <p:cNvPr id="7" name="Picture 6">
              <a:extLst>
                <a:ext uri="{FF2B5EF4-FFF2-40B4-BE49-F238E27FC236}">
                  <a16:creationId xmlns:a16="http://schemas.microsoft.com/office/drawing/2014/main" id="{F66116B6-A301-CEE8-2387-5E8E83A85B28}"/>
                </a:ext>
              </a:extLst>
            </p:cNvPr>
            <p:cNvPicPr>
              <a:picLocks noChangeAspect="1"/>
            </p:cNvPicPr>
            <p:nvPr/>
          </p:nvPicPr>
          <p:blipFill>
            <a:blip r:embed="rId4">
              <a:lum bright="70000" contrast="-70000"/>
            </a:blip>
            <a:stretch>
              <a:fillRect/>
            </a:stretch>
          </p:blipFill>
          <p:spPr>
            <a:xfrm>
              <a:off x="10285546" y="130310"/>
              <a:ext cx="934801" cy="934801"/>
            </a:xfrm>
            <a:prstGeom prst="rect">
              <a:avLst/>
            </a:prstGeom>
          </p:spPr>
        </p:pic>
      </p:grpSp>
    </p:spTree>
    <p:extLst>
      <p:ext uri="{BB962C8B-B14F-4D97-AF65-F5344CB8AC3E}">
        <p14:creationId xmlns:p14="http://schemas.microsoft.com/office/powerpoint/2010/main" val="2066092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E91112-D9C9-4A44-B1BF-52564A12F410}"/>
              </a:ext>
            </a:extLst>
          </p:cNvPr>
          <p:cNvSpPr txBox="1">
            <a:spLocks/>
          </p:cNvSpPr>
          <p:nvPr/>
        </p:nvSpPr>
        <p:spPr>
          <a:xfrm>
            <a:off x="1524000" y="1730494"/>
            <a:ext cx="9144000" cy="3384431"/>
          </a:xfrm>
          <a:prstGeom prst="rect">
            <a:avLst/>
          </a:prstGeom>
        </p:spPr>
        <p:txBody>
          <a:bodyPr vert="horz" lIns="91440" tIns="45720" rIns="91440" bIns="45720" rtlCol="0" anchor="ctr">
            <a:normAutofit/>
          </a:bodyPr>
          <a:lstStyle>
            <a:lvl1pPr algn="l" defTabSz="685800" rtl="0" eaLnBrk="1" latinLnBrk="0" hangingPunct="1">
              <a:spcBef>
                <a:spcPct val="0"/>
              </a:spcBef>
              <a:buNone/>
              <a:defRPr sz="3300" kern="1200">
                <a:solidFill>
                  <a:schemeClr val="tx1"/>
                </a:solidFill>
                <a:latin typeface="Microsoft JhengHei UI" panose="020B0604030504040204" pitchFamily="34" charset="-120"/>
                <a:ea typeface="Microsoft JhengHei UI" panose="020B0604030504040204" pitchFamily="34" charset="-120"/>
                <a:cs typeface="+mj-cs"/>
              </a:defRPr>
            </a:lvl1pPr>
          </a:lstStyle>
          <a:p>
            <a:pPr algn="ctr"/>
            <a:r>
              <a:rPr lang="en-US" altLang="zh-TW" sz="3600" dirty="0">
                <a:solidFill>
                  <a:schemeClr val="bg1"/>
                </a:solidFill>
                <a:cs typeface="Arial" panose="020B0604020202020204" pitchFamily="34" charset="0"/>
              </a:rPr>
              <a:t>(</a:t>
            </a:r>
            <a:r>
              <a:rPr lang="en-HK" altLang="zh-TW" sz="3600" dirty="0">
                <a:solidFill>
                  <a:schemeClr val="bg1"/>
                </a:solidFill>
                <a:cs typeface="Arial" panose="020B0604020202020204" pitchFamily="34" charset="0"/>
              </a:rPr>
              <a:t>iv) </a:t>
            </a:r>
            <a:r>
              <a:rPr lang="zh-TW" altLang="en-US" sz="3600" dirty="0">
                <a:solidFill>
                  <a:schemeClr val="bg1"/>
                </a:solidFill>
                <a:cs typeface="Arial" panose="020B0604020202020204" pitchFamily="34" charset="0"/>
              </a:rPr>
              <a:t>開始交易</a:t>
            </a:r>
          </a:p>
        </p:txBody>
      </p:sp>
    </p:spTree>
    <p:extLst>
      <p:ext uri="{BB962C8B-B14F-4D97-AF65-F5344CB8AC3E}">
        <p14:creationId xmlns:p14="http://schemas.microsoft.com/office/powerpoint/2010/main" val="2930600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r>
              <a:rPr lang="zh-TW" altLang="en-US" sz="2800" dirty="0">
                <a:cs typeface="Arial" panose="020B0604020202020204" pitchFamily="34" charset="0"/>
              </a:rPr>
              <a:t>交易日開始</a:t>
            </a:r>
          </a:p>
        </p:txBody>
      </p:sp>
      <p:pic>
        <p:nvPicPr>
          <p:cNvPr id="16" name="Picture 32">
            <a:extLst>
              <a:ext uri="{FF2B5EF4-FFF2-40B4-BE49-F238E27FC236}">
                <a16:creationId xmlns:a16="http://schemas.microsoft.com/office/drawing/2014/main" id="{D319ADEA-0AD3-5D40-9FEC-D53900F714EB}"/>
              </a:ext>
            </a:extLst>
          </p:cNvPr>
          <p:cNvPicPr>
            <a:picLocks noChangeAspect="1"/>
          </p:cNvPicPr>
          <p:nvPr/>
        </p:nvPicPr>
        <p:blipFill rotWithShape="1">
          <a:blip r:embed="rId3"/>
          <a:srcRect l="14534" t="449" r="15633" b="11848"/>
          <a:stretch/>
        </p:blipFill>
        <p:spPr>
          <a:xfrm>
            <a:off x="2948247" y="1364722"/>
            <a:ext cx="6295505" cy="4510094"/>
          </a:xfrm>
          <a:prstGeom prst="rect">
            <a:avLst/>
          </a:prstGeom>
          <a:ln w="28575">
            <a:solidFill>
              <a:schemeClr val="tx1"/>
            </a:solidFill>
          </a:ln>
        </p:spPr>
      </p:pic>
      <p:sp>
        <p:nvSpPr>
          <p:cNvPr id="3" name="Slide Number Placeholder 2">
            <a:extLst>
              <a:ext uri="{FF2B5EF4-FFF2-40B4-BE49-F238E27FC236}">
                <a16:creationId xmlns:a16="http://schemas.microsoft.com/office/drawing/2014/main" id="{456CE954-A298-7018-D5F8-6AD0394984AA}"/>
              </a:ext>
            </a:extLst>
          </p:cNvPr>
          <p:cNvSpPr>
            <a:spLocks noGrp="1"/>
          </p:cNvSpPr>
          <p:nvPr>
            <p:ph type="sldNum" sz="quarter" idx="4"/>
          </p:nvPr>
        </p:nvSpPr>
        <p:spPr/>
        <p:txBody>
          <a:bodyPr/>
          <a:lstStyle/>
          <a:p>
            <a:fld id="{AF9A0E2E-19C5-413C-834F-860497B58A9F}" type="slidenum">
              <a:rPr lang="en-HK" smtClean="0"/>
              <a:t>39</a:t>
            </a:fld>
            <a:endParaRPr lang="en-HK"/>
          </a:p>
        </p:txBody>
      </p:sp>
      <p:grpSp>
        <p:nvGrpSpPr>
          <p:cNvPr id="4" name="Group 3">
            <a:extLst>
              <a:ext uri="{FF2B5EF4-FFF2-40B4-BE49-F238E27FC236}">
                <a16:creationId xmlns:a16="http://schemas.microsoft.com/office/drawing/2014/main" id="{359E7256-BB2D-C94A-021E-4BCDC65A973C}"/>
              </a:ext>
            </a:extLst>
          </p:cNvPr>
          <p:cNvGrpSpPr/>
          <p:nvPr/>
        </p:nvGrpSpPr>
        <p:grpSpPr>
          <a:xfrm>
            <a:off x="10285546" y="130310"/>
            <a:ext cx="1735296" cy="983526"/>
            <a:chOff x="10285546" y="130310"/>
            <a:chExt cx="1735296" cy="983526"/>
          </a:xfrm>
        </p:grpSpPr>
        <p:sp>
          <p:nvSpPr>
            <p:cNvPr id="5" name="TextBox 4">
              <a:extLst>
                <a:ext uri="{FF2B5EF4-FFF2-40B4-BE49-F238E27FC236}">
                  <a16:creationId xmlns:a16="http://schemas.microsoft.com/office/drawing/2014/main" id="{F15C29F6-F296-049C-4B27-D54E65AC9F46}"/>
                </a:ext>
              </a:extLst>
            </p:cNvPr>
            <p:cNvSpPr txBox="1"/>
            <p:nvPr/>
          </p:nvSpPr>
          <p:spPr>
            <a:xfrm>
              <a:off x="11111746" y="159729"/>
              <a:ext cx="909096" cy="954107"/>
            </a:xfrm>
            <a:prstGeom prst="rect">
              <a:avLst/>
            </a:prstGeom>
            <a:noFill/>
          </p:spPr>
          <p:txBody>
            <a:bodyPr wrap="square" rtlCol="0">
              <a:spAutoFit/>
            </a:bodyPr>
            <a:lstStyle/>
            <a:p>
              <a:pPr algn="ctr"/>
              <a:r>
                <a:rPr lang="zh-TW" altLang="en-US" sz="2800" b="1" dirty="0">
                  <a:solidFill>
                    <a:srgbClr val="F8F8F8"/>
                  </a:solidFill>
                  <a:latin typeface="微軟正黑體" panose="020B0604030504040204" pitchFamily="34" charset="-120"/>
                  <a:ea typeface="微軟正黑體" panose="020B0604030504040204" pitchFamily="34" charset="-120"/>
                </a:rPr>
                <a:t>遊戲版面</a:t>
              </a:r>
              <a:endParaRPr lang="en-HK" sz="2800" b="1" dirty="0">
                <a:solidFill>
                  <a:srgbClr val="F8F8F8"/>
                </a:solidFill>
                <a:latin typeface="微軟正黑體" panose="020B0604030504040204" pitchFamily="34" charset="-120"/>
                <a:ea typeface="微軟正黑體" panose="020B0604030504040204" pitchFamily="34" charset="-120"/>
              </a:endParaRPr>
            </a:p>
          </p:txBody>
        </p:sp>
        <p:pic>
          <p:nvPicPr>
            <p:cNvPr id="6" name="Picture 5">
              <a:extLst>
                <a:ext uri="{FF2B5EF4-FFF2-40B4-BE49-F238E27FC236}">
                  <a16:creationId xmlns:a16="http://schemas.microsoft.com/office/drawing/2014/main" id="{3022322F-AF38-0F44-03ED-7E0033B4FF78}"/>
                </a:ext>
              </a:extLst>
            </p:cNvPr>
            <p:cNvPicPr>
              <a:picLocks noChangeAspect="1"/>
            </p:cNvPicPr>
            <p:nvPr/>
          </p:nvPicPr>
          <p:blipFill>
            <a:blip r:embed="rId4">
              <a:lum bright="70000" contrast="-70000"/>
            </a:blip>
            <a:stretch>
              <a:fillRect/>
            </a:stretch>
          </p:blipFill>
          <p:spPr>
            <a:xfrm>
              <a:off x="10285546" y="130310"/>
              <a:ext cx="934801" cy="934801"/>
            </a:xfrm>
            <a:prstGeom prst="rect">
              <a:avLst/>
            </a:prstGeom>
          </p:spPr>
        </p:pic>
      </p:grpSp>
    </p:spTree>
    <p:extLst>
      <p:ext uri="{BB962C8B-B14F-4D97-AF65-F5344CB8AC3E}">
        <p14:creationId xmlns:p14="http://schemas.microsoft.com/office/powerpoint/2010/main" val="3855807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E91112-D9C9-4A44-B1BF-52564A12F410}"/>
              </a:ext>
            </a:extLst>
          </p:cNvPr>
          <p:cNvSpPr txBox="1">
            <a:spLocks/>
          </p:cNvSpPr>
          <p:nvPr/>
        </p:nvSpPr>
        <p:spPr>
          <a:xfrm>
            <a:off x="1524000" y="1730494"/>
            <a:ext cx="9144000" cy="3384431"/>
          </a:xfrm>
          <a:prstGeom prst="rect">
            <a:avLst/>
          </a:prstGeom>
        </p:spPr>
        <p:txBody>
          <a:bodyPr vert="horz" lIns="91440" tIns="45720" rIns="91440" bIns="45720" rtlCol="0" anchor="ctr">
            <a:normAutofit/>
          </a:bodyPr>
          <a:lstStyle>
            <a:lvl1pPr algn="l" defTabSz="685800" rtl="0" eaLnBrk="1" latinLnBrk="0" hangingPunct="1">
              <a:spcBef>
                <a:spcPct val="0"/>
              </a:spcBef>
              <a:buNone/>
              <a:defRPr sz="3300" kern="1200">
                <a:solidFill>
                  <a:schemeClr val="tx1"/>
                </a:solidFill>
                <a:latin typeface="Microsoft JhengHei UI" panose="020B0604030504040204" pitchFamily="34" charset="-120"/>
                <a:ea typeface="Microsoft JhengHei UI" panose="020B0604030504040204" pitchFamily="34" charset="-120"/>
                <a:cs typeface="+mj-cs"/>
              </a:defRPr>
            </a:lvl1pPr>
          </a:lstStyle>
          <a:p>
            <a:pPr algn="ctr"/>
            <a:r>
              <a:rPr lang="zh-TW" altLang="en-US" sz="3600" dirty="0">
                <a:solidFill>
                  <a:schemeClr val="bg1"/>
                </a:solidFill>
                <a:cs typeface="Arial" panose="020B0604020202020204" pitchFamily="34" charset="0"/>
              </a:rPr>
              <a:t>第一部份：</a:t>
            </a:r>
            <a:endParaRPr lang="en-HK" altLang="zh-TW" sz="3600" dirty="0">
              <a:solidFill>
                <a:schemeClr val="bg1"/>
              </a:solidFill>
              <a:cs typeface="Arial" panose="020B0604020202020204" pitchFamily="34" charset="0"/>
            </a:endParaRPr>
          </a:p>
          <a:p>
            <a:pPr algn="ctr"/>
            <a:r>
              <a:rPr lang="zh-TW" altLang="en-US" sz="3600" dirty="0">
                <a:solidFill>
                  <a:schemeClr val="bg1"/>
                </a:solidFill>
                <a:cs typeface="Arial" panose="020B0604020202020204" pitchFamily="34" charset="0"/>
              </a:rPr>
              <a:t>介紹電子「股壇達人」及相關優化功能</a:t>
            </a:r>
          </a:p>
        </p:txBody>
      </p:sp>
    </p:spTree>
    <p:extLst>
      <p:ext uri="{BB962C8B-B14F-4D97-AF65-F5344CB8AC3E}">
        <p14:creationId xmlns:p14="http://schemas.microsoft.com/office/powerpoint/2010/main" val="2445240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r>
              <a:rPr lang="zh-TW" altLang="en-US" sz="2800" dirty="0">
                <a:cs typeface="Arial" panose="020B0604020202020204" pitchFamily="34" charset="0"/>
              </a:rPr>
              <a:t>市場事件</a:t>
            </a:r>
          </a:p>
        </p:txBody>
      </p:sp>
      <p:sp>
        <p:nvSpPr>
          <p:cNvPr id="17" name="Content Placeholder 16">
            <a:extLst>
              <a:ext uri="{FF2B5EF4-FFF2-40B4-BE49-F238E27FC236}">
                <a16:creationId xmlns:a16="http://schemas.microsoft.com/office/drawing/2014/main" id="{DA2F2549-1DA7-7FBE-C407-8B510C0E2343}"/>
              </a:ext>
            </a:extLst>
          </p:cNvPr>
          <p:cNvSpPr>
            <a:spLocks noGrp="1"/>
          </p:cNvSpPr>
          <p:nvPr>
            <p:ph sz="half" idx="2"/>
          </p:nvPr>
        </p:nvSpPr>
        <p:spPr>
          <a:xfrm>
            <a:off x="310766" y="1356728"/>
            <a:ext cx="11057255" cy="3978275"/>
          </a:xfrm>
        </p:spPr>
        <p:txBody>
          <a:bodyPr/>
          <a:lstStyle/>
          <a:p>
            <a:pPr>
              <a:lnSpc>
                <a:spcPct val="100000"/>
              </a:lnSpc>
              <a:spcBef>
                <a:spcPts val="600"/>
              </a:spcBef>
              <a:spcAft>
                <a:spcPts val="600"/>
              </a:spcAft>
              <a:buFont typeface="Wingdings" panose="05000000000000000000" pitchFamily="2" charset="2"/>
              <a:buChar char="§"/>
            </a:pPr>
            <a:r>
              <a:rPr kumimoji="1" lang="zh-HK" altLang="en-US" sz="1800" dirty="0">
                <a:solidFill>
                  <a:schemeClr val="tx1"/>
                </a:solidFill>
              </a:rPr>
              <a:t>每個交易日</a:t>
            </a:r>
            <a:r>
              <a:rPr kumimoji="1" lang="zh-TW" altLang="en-US" sz="1800" dirty="0">
                <a:solidFill>
                  <a:schemeClr val="tx1"/>
                </a:solidFill>
              </a:rPr>
              <a:t>開始時，</a:t>
            </a:r>
            <a:r>
              <a:rPr kumimoji="1" lang="zh-HK" altLang="en-US" sz="1800" dirty="0">
                <a:solidFill>
                  <a:schemeClr val="tx1"/>
                </a:solidFill>
              </a:rPr>
              <a:t>都會出現</a:t>
            </a:r>
            <a:r>
              <a:rPr kumimoji="1" lang="zh-TW" altLang="en-US" sz="1800" dirty="0">
                <a:solidFill>
                  <a:schemeClr val="tx1"/>
                </a:solidFill>
              </a:rPr>
              <a:t>當</a:t>
            </a:r>
            <a:r>
              <a:rPr kumimoji="1" lang="zh-HK" altLang="en-US" sz="1800" dirty="0">
                <a:solidFill>
                  <a:schemeClr val="tx1"/>
                </a:solidFill>
              </a:rPr>
              <a:t>日</a:t>
            </a:r>
            <a:r>
              <a:rPr kumimoji="1" lang="zh-TW" altLang="en-US" sz="1800" dirty="0">
                <a:solidFill>
                  <a:schemeClr val="tx1"/>
                </a:solidFill>
              </a:rPr>
              <a:t>的</a:t>
            </a:r>
            <a:r>
              <a:rPr lang="zh-TW" altLang="en-US" sz="1800" dirty="0">
                <a:solidFill>
                  <a:schemeClr val="tx1"/>
                </a:solidFill>
                <a:cs typeface="Arial" panose="020B0604020202020204" pitchFamily="34" charset="0"/>
              </a:rPr>
              <a:t>市場事件</a:t>
            </a:r>
            <a:endParaRPr lang="en-HK" altLang="zh-TW" sz="1800" dirty="0">
              <a:solidFill>
                <a:schemeClr val="tx1"/>
              </a:solidFill>
              <a:cs typeface="Arial" panose="020B0604020202020204" pitchFamily="34" charset="0"/>
            </a:endParaRPr>
          </a:p>
          <a:p>
            <a:pPr>
              <a:lnSpc>
                <a:spcPct val="100000"/>
              </a:lnSpc>
              <a:spcBef>
                <a:spcPts val="600"/>
              </a:spcBef>
              <a:spcAft>
                <a:spcPts val="600"/>
              </a:spcAft>
              <a:buFont typeface="Wingdings" panose="05000000000000000000" pitchFamily="2" charset="2"/>
              <a:buChar char="§"/>
            </a:pPr>
            <a:r>
              <a:rPr lang="zh-TW" altLang="en-US" dirty="0">
                <a:solidFill>
                  <a:schemeClr val="tx1"/>
                </a:solidFill>
              </a:rPr>
              <a:t>優化版的學生版面會先顯示市場事件</a:t>
            </a:r>
            <a:endParaRPr lang="en-HK" altLang="zh-TW" dirty="0">
              <a:solidFill>
                <a:schemeClr val="tx1"/>
              </a:solidFill>
            </a:endParaRPr>
          </a:p>
          <a:p>
            <a:pPr>
              <a:lnSpc>
                <a:spcPct val="100000"/>
              </a:lnSpc>
              <a:spcBef>
                <a:spcPts val="600"/>
              </a:spcBef>
              <a:spcAft>
                <a:spcPts val="600"/>
              </a:spcAft>
              <a:buFont typeface="Wingdings" panose="05000000000000000000" pitchFamily="2" charset="2"/>
              <a:buChar char="§"/>
            </a:pPr>
            <a:r>
              <a:rPr lang="zh-TW" altLang="en-US" dirty="0">
                <a:solidFill>
                  <a:schemeClr val="tx1"/>
                </a:solidFill>
              </a:rPr>
              <a:t>遊戲會自動暫停，以便教師向學生講解市場事件及其對不同板塊股票的影響</a:t>
            </a:r>
          </a:p>
          <a:p>
            <a:pPr>
              <a:lnSpc>
                <a:spcPct val="100000"/>
              </a:lnSpc>
              <a:spcBef>
                <a:spcPts val="600"/>
              </a:spcBef>
              <a:spcAft>
                <a:spcPts val="600"/>
              </a:spcAft>
            </a:pPr>
            <a:endParaRPr lang="zh-TW" altLang="en-US" dirty="0">
              <a:solidFill>
                <a:schemeClr val="tx1"/>
              </a:solidFill>
            </a:endParaRPr>
          </a:p>
          <a:p>
            <a:pPr>
              <a:lnSpc>
                <a:spcPct val="100000"/>
              </a:lnSpc>
              <a:spcBef>
                <a:spcPts val="600"/>
              </a:spcBef>
              <a:spcAft>
                <a:spcPts val="600"/>
              </a:spcAft>
            </a:pPr>
            <a:endParaRPr lang="en-HK" dirty="0">
              <a:solidFill>
                <a:schemeClr val="tx1"/>
              </a:solidFill>
            </a:endParaRPr>
          </a:p>
        </p:txBody>
      </p:sp>
      <p:sp>
        <p:nvSpPr>
          <p:cNvPr id="21" name="內容版面配置區 2">
            <a:extLst>
              <a:ext uri="{FF2B5EF4-FFF2-40B4-BE49-F238E27FC236}">
                <a16:creationId xmlns:a16="http://schemas.microsoft.com/office/drawing/2014/main" id="{69AE8909-499C-7442-A0B1-9877FC74E56E}"/>
              </a:ext>
            </a:extLst>
          </p:cNvPr>
          <p:cNvSpPr txBox="1">
            <a:spLocks/>
          </p:cNvSpPr>
          <p:nvPr/>
        </p:nvSpPr>
        <p:spPr>
          <a:xfrm>
            <a:off x="1930208" y="1277473"/>
            <a:ext cx="8737792" cy="1501356"/>
          </a:xfrm>
          <a:prstGeom prst="rect">
            <a:avLst/>
          </a:prstGeom>
        </p:spPr>
        <p:txBody>
          <a:bodyPr/>
          <a:lstStyle>
            <a:lvl1pPr marL="171450" indent="-171450" algn="l" defTabSz="685800" rtl="0" eaLnBrk="1" latinLnBrk="0" hangingPunct="1">
              <a:lnSpc>
                <a:spcPct val="90000"/>
              </a:lnSpc>
              <a:spcBef>
                <a:spcPct val="30000"/>
              </a:spcBef>
              <a:buFont typeface="Arial" panose="020B0604020202020204" pitchFamily="34" charset="0"/>
              <a:buChar char="•"/>
              <a:defRPr sz="2100" kern="1200">
                <a:solidFill>
                  <a:schemeClr val="tx1"/>
                </a:solidFill>
                <a:latin typeface="Microsoft JhengHei UI" panose="020B0604030504040204" pitchFamily="34" charset="-120"/>
                <a:ea typeface="Microsoft JhengHei UI" panose="020B0604030504040204" pitchFamily="34" charset="-120"/>
                <a:cs typeface="+mn-cs"/>
              </a:defRPr>
            </a:lvl1pPr>
            <a:lvl2pPr marL="514350" indent="-171450" algn="l" defTabSz="685800" rtl="0" eaLnBrk="1" latinLnBrk="0" hangingPunct="1">
              <a:lnSpc>
                <a:spcPct val="90000"/>
              </a:lnSpc>
              <a:spcBef>
                <a:spcPct val="30000"/>
              </a:spcBef>
              <a:buFont typeface="Arial" panose="020B0604020202020204"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2pPr>
            <a:lvl3pPr marL="857250" indent="-171450" algn="l" defTabSz="685800" rtl="0" eaLnBrk="1" latinLnBrk="0" hangingPunct="1">
              <a:lnSpc>
                <a:spcPct val="90000"/>
              </a:lnSpc>
              <a:spcBef>
                <a:spcPct val="30000"/>
              </a:spcBef>
              <a:buFont typeface="Arial" panose="020B0604020202020204" pitchFamily="34" charset="0"/>
              <a:buChar char="•"/>
              <a:defRPr sz="1500" kern="1200">
                <a:solidFill>
                  <a:schemeClr val="tx1"/>
                </a:solidFill>
                <a:latin typeface="Microsoft JhengHei UI" panose="020B0604030504040204" pitchFamily="34" charset="-120"/>
                <a:ea typeface="Microsoft JhengHei UI" panose="020B0604030504040204" pitchFamily="34" charset="-120"/>
                <a:cs typeface="+mn-cs"/>
              </a:defRPr>
            </a:lvl3pPr>
            <a:lvl4pPr marL="12001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4pPr>
            <a:lvl5pPr marL="15430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5pPr>
            <a:lvl6pPr marL="18859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pPr>
            <a:endParaRPr kumimoji="1" lang="zh-HK" altLang="en-US" sz="1600" dirty="0">
              <a:solidFill>
                <a:srgbClr val="3B3026"/>
              </a:solidFill>
            </a:endParaRPr>
          </a:p>
        </p:txBody>
      </p:sp>
      <p:grpSp>
        <p:nvGrpSpPr>
          <p:cNvPr id="5" name="Group 4">
            <a:extLst>
              <a:ext uri="{FF2B5EF4-FFF2-40B4-BE49-F238E27FC236}">
                <a16:creationId xmlns:a16="http://schemas.microsoft.com/office/drawing/2014/main" id="{53000C06-791E-1A03-4332-EC5756743BA3}"/>
              </a:ext>
            </a:extLst>
          </p:cNvPr>
          <p:cNvGrpSpPr/>
          <p:nvPr/>
        </p:nvGrpSpPr>
        <p:grpSpPr>
          <a:xfrm>
            <a:off x="10072518" y="59268"/>
            <a:ext cx="1948324" cy="1155031"/>
            <a:chOff x="11685410" y="59266"/>
            <a:chExt cx="1948324" cy="1155031"/>
          </a:xfrm>
        </p:grpSpPr>
        <p:pic>
          <p:nvPicPr>
            <p:cNvPr id="6" name="Graphic 5" descr="Warning with solid fill">
              <a:extLst>
                <a:ext uri="{FF2B5EF4-FFF2-40B4-BE49-F238E27FC236}">
                  <a16:creationId xmlns:a16="http://schemas.microsoft.com/office/drawing/2014/main" id="{03029FF3-C98F-932E-1DFC-9B4894875B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85410" y="59266"/>
              <a:ext cx="1155031" cy="1155031"/>
            </a:xfrm>
            <a:prstGeom prst="rect">
              <a:avLst/>
            </a:prstGeom>
          </p:spPr>
        </p:pic>
        <p:sp>
          <p:nvSpPr>
            <p:cNvPr id="7" name="TextBox 6">
              <a:extLst>
                <a:ext uri="{FF2B5EF4-FFF2-40B4-BE49-F238E27FC236}">
                  <a16:creationId xmlns:a16="http://schemas.microsoft.com/office/drawing/2014/main" id="{F5C9F61B-2464-5246-65DD-D4BE1D048999}"/>
                </a:ext>
              </a:extLst>
            </p:cNvPr>
            <p:cNvSpPr txBox="1"/>
            <p:nvPr/>
          </p:nvSpPr>
          <p:spPr>
            <a:xfrm>
              <a:off x="12724638" y="159727"/>
              <a:ext cx="909096" cy="954107"/>
            </a:xfrm>
            <a:prstGeom prst="rect">
              <a:avLst/>
            </a:prstGeom>
            <a:noFill/>
          </p:spPr>
          <p:txBody>
            <a:bodyPr wrap="square" rtlCol="0">
              <a:spAutoFit/>
            </a:bodyPr>
            <a:lstStyle/>
            <a:p>
              <a:pPr algn="ctr"/>
              <a:r>
                <a:rPr lang="zh-TW" altLang="en-US" sz="2800" b="1" dirty="0">
                  <a:solidFill>
                    <a:srgbClr val="F8F8F8"/>
                  </a:solidFill>
                  <a:latin typeface="微軟正黑體" panose="020B0604030504040204" pitchFamily="34" charset="-120"/>
                  <a:ea typeface="微軟正黑體" panose="020B0604030504040204" pitchFamily="34" charset="-120"/>
                </a:rPr>
                <a:t>優化功能</a:t>
              </a:r>
              <a:endParaRPr lang="en-HK" sz="2800" b="1" dirty="0">
                <a:solidFill>
                  <a:srgbClr val="F8F8F8"/>
                </a:solidFill>
                <a:latin typeface="微軟正黑體" panose="020B0604030504040204" pitchFamily="34" charset="-120"/>
                <a:ea typeface="微軟正黑體" panose="020B0604030504040204" pitchFamily="34" charset="-120"/>
              </a:endParaRPr>
            </a:p>
          </p:txBody>
        </p:sp>
      </p:grpSp>
      <p:sp>
        <p:nvSpPr>
          <p:cNvPr id="3" name="Slide Number Placeholder 2">
            <a:extLst>
              <a:ext uri="{FF2B5EF4-FFF2-40B4-BE49-F238E27FC236}">
                <a16:creationId xmlns:a16="http://schemas.microsoft.com/office/drawing/2014/main" id="{8653361F-739D-5201-A529-DC040BD0A02E}"/>
              </a:ext>
            </a:extLst>
          </p:cNvPr>
          <p:cNvSpPr>
            <a:spLocks noGrp="1"/>
          </p:cNvSpPr>
          <p:nvPr>
            <p:ph type="sldNum" sz="quarter" idx="4"/>
          </p:nvPr>
        </p:nvSpPr>
        <p:spPr/>
        <p:txBody>
          <a:bodyPr/>
          <a:lstStyle/>
          <a:p>
            <a:fld id="{AF9A0E2E-19C5-413C-834F-860497B58A9F}" type="slidenum">
              <a:rPr lang="en-HK" smtClean="0"/>
              <a:t>40</a:t>
            </a:fld>
            <a:endParaRPr lang="en-HK"/>
          </a:p>
        </p:txBody>
      </p:sp>
      <p:grpSp>
        <p:nvGrpSpPr>
          <p:cNvPr id="8" name="Group 7">
            <a:extLst>
              <a:ext uri="{FF2B5EF4-FFF2-40B4-BE49-F238E27FC236}">
                <a16:creationId xmlns:a16="http://schemas.microsoft.com/office/drawing/2014/main" id="{15ADCE6F-E43A-C029-934B-56C76F717AA9}"/>
              </a:ext>
            </a:extLst>
          </p:cNvPr>
          <p:cNvGrpSpPr/>
          <p:nvPr/>
        </p:nvGrpSpPr>
        <p:grpSpPr>
          <a:xfrm>
            <a:off x="8194532" y="130310"/>
            <a:ext cx="1735296" cy="983526"/>
            <a:chOff x="10285546" y="130310"/>
            <a:chExt cx="1735296" cy="983526"/>
          </a:xfrm>
        </p:grpSpPr>
        <p:sp>
          <p:nvSpPr>
            <p:cNvPr id="9" name="TextBox 8">
              <a:extLst>
                <a:ext uri="{FF2B5EF4-FFF2-40B4-BE49-F238E27FC236}">
                  <a16:creationId xmlns:a16="http://schemas.microsoft.com/office/drawing/2014/main" id="{11448B68-53D1-4E90-4DBD-64DF8DF9BB39}"/>
                </a:ext>
              </a:extLst>
            </p:cNvPr>
            <p:cNvSpPr txBox="1"/>
            <p:nvPr/>
          </p:nvSpPr>
          <p:spPr>
            <a:xfrm>
              <a:off x="11111746" y="159729"/>
              <a:ext cx="909096" cy="954107"/>
            </a:xfrm>
            <a:prstGeom prst="rect">
              <a:avLst/>
            </a:prstGeom>
            <a:noFill/>
          </p:spPr>
          <p:txBody>
            <a:bodyPr wrap="square" rtlCol="0">
              <a:spAutoFit/>
            </a:bodyPr>
            <a:lstStyle/>
            <a:p>
              <a:pPr algn="ctr"/>
              <a:r>
                <a:rPr lang="zh-TW" altLang="en-US" sz="2800" b="1" dirty="0">
                  <a:solidFill>
                    <a:srgbClr val="F8F8F8"/>
                  </a:solidFill>
                  <a:latin typeface="微軟正黑體" panose="020B0604030504040204" pitchFamily="34" charset="-120"/>
                  <a:ea typeface="微軟正黑體" panose="020B0604030504040204" pitchFamily="34" charset="-120"/>
                </a:rPr>
                <a:t>遊戲版面</a:t>
              </a:r>
              <a:endParaRPr lang="en-HK" sz="2800" b="1" dirty="0">
                <a:solidFill>
                  <a:srgbClr val="F8F8F8"/>
                </a:solidFill>
                <a:latin typeface="微軟正黑體" panose="020B0604030504040204" pitchFamily="34" charset="-120"/>
                <a:ea typeface="微軟正黑體" panose="020B0604030504040204" pitchFamily="34" charset="-120"/>
              </a:endParaRPr>
            </a:p>
          </p:txBody>
        </p:sp>
        <p:pic>
          <p:nvPicPr>
            <p:cNvPr id="10" name="Picture 9">
              <a:extLst>
                <a:ext uri="{FF2B5EF4-FFF2-40B4-BE49-F238E27FC236}">
                  <a16:creationId xmlns:a16="http://schemas.microsoft.com/office/drawing/2014/main" id="{B5DBEEA3-58F7-0ADF-C95E-E33A3E75C957}"/>
                </a:ext>
              </a:extLst>
            </p:cNvPr>
            <p:cNvPicPr>
              <a:picLocks noChangeAspect="1"/>
            </p:cNvPicPr>
            <p:nvPr/>
          </p:nvPicPr>
          <p:blipFill>
            <a:blip r:embed="rId5">
              <a:lum bright="70000" contrast="-70000"/>
            </a:blip>
            <a:stretch>
              <a:fillRect/>
            </a:stretch>
          </p:blipFill>
          <p:spPr>
            <a:xfrm>
              <a:off x="10285546" y="130310"/>
              <a:ext cx="934801" cy="934801"/>
            </a:xfrm>
            <a:prstGeom prst="rect">
              <a:avLst/>
            </a:prstGeom>
          </p:spPr>
        </p:pic>
      </p:grpSp>
      <p:pic>
        <p:nvPicPr>
          <p:cNvPr id="12" name="Picture 11">
            <a:extLst>
              <a:ext uri="{FF2B5EF4-FFF2-40B4-BE49-F238E27FC236}">
                <a16:creationId xmlns:a16="http://schemas.microsoft.com/office/drawing/2014/main" id="{BD89AC09-73A7-60A4-21CF-294D85ED451C}"/>
              </a:ext>
            </a:extLst>
          </p:cNvPr>
          <p:cNvPicPr>
            <a:picLocks noChangeAspect="1"/>
          </p:cNvPicPr>
          <p:nvPr/>
        </p:nvPicPr>
        <p:blipFill>
          <a:blip r:embed="rId6"/>
          <a:srcRect r="16823" b="28477"/>
          <a:stretch/>
        </p:blipFill>
        <p:spPr>
          <a:xfrm>
            <a:off x="2538227" y="2674317"/>
            <a:ext cx="7115546" cy="3239622"/>
          </a:xfrm>
          <a:prstGeom prst="rect">
            <a:avLst/>
          </a:prstGeom>
          <a:ln w="28575">
            <a:solidFill>
              <a:schemeClr val="tx1"/>
            </a:solidFill>
          </a:ln>
        </p:spPr>
      </p:pic>
    </p:spTree>
    <p:extLst>
      <p:ext uri="{BB962C8B-B14F-4D97-AF65-F5344CB8AC3E}">
        <p14:creationId xmlns:p14="http://schemas.microsoft.com/office/powerpoint/2010/main" val="356435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2975F-7C0D-A4E5-F9A7-FB6B2E1CEF68}"/>
              </a:ext>
            </a:extLst>
          </p:cNvPr>
          <p:cNvSpPr>
            <a:spLocks noGrp="1"/>
          </p:cNvSpPr>
          <p:nvPr>
            <p:ph type="title"/>
          </p:nvPr>
        </p:nvSpPr>
        <p:spPr/>
        <p:txBody>
          <a:bodyPr/>
          <a:lstStyle/>
          <a:p>
            <a:r>
              <a:rPr lang="zh-TW" altLang="en-US" dirty="0"/>
              <a:t>市場事件 </a:t>
            </a:r>
            <a:r>
              <a:rPr lang="en-US" altLang="zh-TW" dirty="0"/>
              <a:t>(</a:t>
            </a:r>
            <a:r>
              <a:rPr lang="zh-TW" altLang="en-US" dirty="0"/>
              <a:t>續</a:t>
            </a:r>
            <a:r>
              <a:rPr lang="en-US" altLang="zh-TW" dirty="0"/>
              <a:t>)</a:t>
            </a:r>
            <a:endParaRPr lang="en-HK" dirty="0"/>
          </a:p>
        </p:txBody>
      </p:sp>
      <p:sp>
        <p:nvSpPr>
          <p:cNvPr id="3" name="Content Placeholder 2">
            <a:extLst>
              <a:ext uri="{FF2B5EF4-FFF2-40B4-BE49-F238E27FC236}">
                <a16:creationId xmlns:a16="http://schemas.microsoft.com/office/drawing/2014/main" id="{D62F2FBB-661B-6FF0-93E1-91EF0D47FC28}"/>
              </a:ext>
            </a:extLst>
          </p:cNvPr>
          <p:cNvSpPr>
            <a:spLocks noGrp="1"/>
          </p:cNvSpPr>
          <p:nvPr>
            <p:ph sz="half" idx="2"/>
          </p:nvPr>
        </p:nvSpPr>
        <p:spPr>
          <a:xfrm>
            <a:off x="310766" y="1407488"/>
            <a:ext cx="9442648" cy="3978275"/>
          </a:xfrm>
        </p:spPr>
        <p:txBody>
          <a:bodyPr/>
          <a:lstStyle/>
          <a:p>
            <a:pPr>
              <a:lnSpc>
                <a:spcPct val="100000"/>
              </a:lnSpc>
              <a:spcBef>
                <a:spcPts val="600"/>
              </a:spcBef>
              <a:spcAft>
                <a:spcPts val="600"/>
              </a:spcAft>
              <a:buFont typeface="Wingdings" panose="05000000000000000000" pitchFamily="2" charset="2"/>
              <a:buChar char="§"/>
            </a:pPr>
            <a:r>
              <a:rPr lang="zh-TW" altLang="en-US" dirty="0">
                <a:solidFill>
                  <a:schemeClr val="tx1"/>
                </a:solidFill>
              </a:rPr>
              <a:t>講解完畢後，教師可按下</a:t>
            </a:r>
            <a:r>
              <a:rPr kumimoji="1" lang="ja-JP" altLang="en-US" sz="1800" dirty="0">
                <a:solidFill>
                  <a:schemeClr val="tx1"/>
                </a:solidFill>
              </a:rPr>
              <a:t>「</a:t>
            </a:r>
            <a:r>
              <a:rPr lang="zh-TW" altLang="en-US" dirty="0">
                <a:solidFill>
                  <a:schemeClr val="tx1"/>
                </a:solidFill>
              </a:rPr>
              <a:t>恢復</a:t>
            </a:r>
            <a:r>
              <a:rPr kumimoji="1" lang="zh-HK" altLang="en-US" sz="1800" dirty="0">
                <a:solidFill>
                  <a:schemeClr val="tx1"/>
                </a:solidFill>
              </a:rPr>
              <a:t>」</a:t>
            </a:r>
            <a:r>
              <a:rPr lang="zh-TW" altLang="en-US" dirty="0">
                <a:solidFill>
                  <a:schemeClr val="tx1"/>
                </a:solidFill>
              </a:rPr>
              <a:t>按鈕以繼續遊戲</a:t>
            </a:r>
          </a:p>
          <a:p>
            <a:pPr>
              <a:lnSpc>
                <a:spcPct val="100000"/>
              </a:lnSpc>
              <a:spcBef>
                <a:spcPts val="600"/>
              </a:spcBef>
              <a:spcAft>
                <a:spcPts val="600"/>
              </a:spcAft>
            </a:pPr>
            <a:endParaRPr lang="en-HK" dirty="0"/>
          </a:p>
        </p:txBody>
      </p:sp>
      <p:sp>
        <p:nvSpPr>
          <p:cNvPr id="4" name="Slide Number Placeholder 3">
            <a:extLst>
              <a:ext uri="{FF2B5EF4-FFF2-40B4-BE49-F238E27FC236}">
                <a16:creationId xmlns:a16="http://schemas.microsoft.com/office/drawing/2014/main" id="{C0F65E07-3339-E627-3973-586E655C0961}"/>
              </a:ext>
            </a:extLst>
          </p:cNvPr>
          <p:cNvSpPr>
            <a:spLocks noGrp="1"/>
          </p:cNvSpPr>
          <p:nvPr>
            <p:ph type="sldNum" sz="quarter" idx="4"/>
          </p:nvPr>
        </p:nvSpPr>
        <p:spPr/>
        <p:txBody>
          <a:bodyPr/>
          <a:lstStyle/>
          <a:p>
            <a:fld id="{AF9A0E2E-19C5-413C-834F-860497B58A9F}" type="slidenum">
              <a:rPr lang="en-HK" smtClean="0"/>
              <a:t>41</a:t>
            </a:fld>
            <a:endParaRPr lang="en-HK"/>
          </a:p>
        </p:txBody>
      </p:sp>
      <p:grpSp>
        <p:nvGrpSpPr>
          <p:cNvPr id="5" name="Group 4">
            <a:extLst>
              <a:ext uri="{FF2B5EF4-FFF2-40B4-BE49-F238E27FC236}">
                <a16:creationId xmlns:a16="http://schemas.microsoft.com/office/drawing/2014/main" id="{D4DF5DA2-BFA0-E61C-E6CE-85502EA2F057}"/>
              </a:ext>
            </a:extLst>
          </p:cNvPr>
          <p:cNvGrpSpPr/>
          <p:nvPr/>
        </p:nvGrpSpPr>
        <p:grpSpPr>
          <a:xfrm>
            <a:off x="10072518" y="59268"/>
            <a:ext cx="1948324" cy="1155031"/>
            <a:chOff x="11685410" y="59266"/>
            <a:chExt cx="1948324" cy="1155031"/>
          </a:xfrm>
        </p:grpSpPr>
        <p:pic>
          <p:nvPicPr>
            <p:cNvPr id="6" name="Graphic 5" descr="Warning with solid fill">
              <a:extLst>
                <a:ext uri="{FF2B5EF4-FFF2-40B4-BE49-F238E27FC236}">
                  <a16:creationId xmlns:a16="http://schemas.microsoft.com/office/drawing/2014/main" id="{F2C79CE8-EF92-034C-B27E-A52A565822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85410" y="59266"/>
              <a:ext cx="1155031" cy="1155031"/>
            </a:xfrm>
            <a:prstGeom prst="rect">
              <a:avLst/>
            </a:prstGeom>
          </p:spPr>
        </p:pic>
        <p:sp>
          <p:nvSpPr>
            <p:cNvPr id="7" name="TextBox 6">
              <a:extLst>
                <a:ext uri="{FF2B5EF4-FFF2-40B4-BE49-F238E27FC236}">
                  <a16:creationId xmlns:a16="http://schemas.microsoft.com/office/drawing/2014/main" id="{60090362-40BE-829C-CE27-5C753D8603CB}"/>
                </a:ext>
              </a:extLst>
            </p:cNvPr>
            <p:cNvSpPr txBox="1"/>
            <p:nvPr/>
          </p:nvSpPr>
          <p:spPr>
            <a:xfrm>
              <a:off x="12724638" y="159727"/>
              <a:ext cx="909096" cy="954107"/>
            </a:xfrm>
            <a:prstGeom prst="rect">
              <a:avLst/>
            </a:prstGeom>
            <a:noFill/>
          </p:spPr>
          <p:txBody>
            <a:bodyPr wrap="square" rtlCol="0">
              <a:spAutoFit/>
            </a:bodyPr>
            <a:lstStyle/>
            <a:p>
              <a:pPr algn="ctr"/>
              <a:r>
                <a:rPr lang="zh-TW" altLang="en-US" sz="2800" b="1" dirty="0">
                  <a:solidFill>
                    <a:srgbClr val="F8F8F8"/>
                  </a:solidFill>
                  <a:latin typeface="微軟正黑體" panose="020B0604030504040204" pitchFamily="34" charset="-120"/>
                  <a:ea typeface="微軟正黑體" panose="020B0604030504040204" pitchFamily="34" charset="-120"/>
                </a:rPr>
                <a:t>優化功能</a:t>
              </a:r>
              <a:endParaRPr lang="en-HK" sz="2800" b="1" dirty="0">
                <a:solidFill>
                  <a:srgbClr val="F8F8F8"/>
                </a:solidFill>
                <a:latin typeface="微軟正黑體" panose="020B0604030504040204" pitchFamily="34" charset="-120"/>
                <a:ea typeface="微軟正黑體" panose="020B0604030504040204" pitchFamily="34" charset="-120"/>
              </a:endParaRPr>
            </a:p>
          </p:txBody>
        </p:sp>
      </p:grpSp>
      <p:pic>
        <p:nvPicPr>
          <p:cNvPr id="9" name="Picture 8">
            <a:extLst>
              <a:ext uri="{FF2B5EF4-FFF2-40B4-BE49-F238E27FC236}">
                <a16:creationId xmlns:a16="http://schemas.microsoft.com/office/drawing/2014/main" id="{0500BC04-A31B-EEC3-1161-8E9D8F8F42E6}"/>
              </a:ext>
            </a:extLst>
          </p:cNvPr>
          <p:cNvPicPr>
            <a:picLocks noChangeAspect="1"/>
          </p:cNvPicPr>
          <p:nvPr/>
        </p:nvPicPr>
        <p:blipFill>
          <a:blip r:embed="rId4"/>
          <a:stretch>
            <a:fillRect/>
          </a:stretch>
        </p:blipFill>
        <p:spPr>
          <a:xfrm>
            <a:off x="419092" y="2027885"/>
            <a:ext cx="5237227" cy="3422627"/>
          </a:xfrm>
          <a:prstGeom prst="rect">
            <a:avLst/>
          </a:prstGeom>
          <a:ln w="28575">
            <a:solidFill>
              <a:schemeClr val="tx1"/>
            </a:solidFill>
          </a:ln>
        </p:spPr>
      </p:pic>
      <p:pic>
        <p:nvPicPr>
          <p:cNvPr id="11" name="Picture 10">
            <a:extLst>
              <a:ext uri="{FF2B5EF4-FFF2-40B4-BE49-F238E27FC236}">
                <a16:creationId xmlns:a16="http://schemas.microsoft.com/office/drawing/2014/main" id="{DFAFB257-D9DB-24F0-A2B5-829068FCA314}"/>
              </a:ext>
            </a:extLst>
          </p:cNvPr>
          <p:cNvPicPr>
            <a:picLocks noChangeAspect="1"/>
          </p:cNvPicPr>
          <p:nvPr/>
        </p:nvPicPr>
        <p:blipFill>
          <a:blip r:embed="rId5"/>
          <a:stretch>
            <a:fillRect/>
          </a:stretch>
        </p:blipFill>
        <p:spPr>
          <a:xfrm>
            <a:off x="6535681" y="1983218"/>
            <a:ext cx="5237227" cy="3467294"/>
          </a:xfrm>
          <a:prstGeom prst="rect">
            <a:avLst/>
          </a:prstGeom>
          <a:ln w="28575">
            <a:solidFill>
              <a:schemeClr val="tx1"/>
            </a:solidFill>
          </a:ln>
        </p:spPr>
      </p:pic>
      <p:sp>
        <p:nvSpPr>
          <p:cNvPr id="12" name="橢圓 7">
            <a:extLst>
              <a:ext uri="{FF2B5EF4-FFF2-40B4-BE49-F238E27FC236}">
                <a16:creationId xmlns:a16="http://schemas.microsoft.com/office/drawing/2014/main" id="{5D1FAF24-E5ED-D485-6637-C7EC9A21F4B3}"/>
              </a:ext>
            </a:extLst>
          </p:cNvPr>
          <p:cNvSpPr/>
          <p:nvPr/>
        </p:nvSpPr>
        <p:spPr>
          <a:xfrm>
            <a:off x="3441904" y="3993385"/>
            <a:ext cx="766156" cy="4103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13" name="橢圓 7">
            <a:extLst>
              <a:ext uri="{FF2B5EF4-FFF2-40B4-BE49-F238E27FC236}">
                <a16:creationId xmlns:a16="http://schemas.microsoft.com/office/drawing/2014/main" id="{9812D313-32A9-5CE2-D03E-4FF78910DE05}"/>
              </a:ext>
            </a:extLst>
          </p:cNvPr>
          <p:cNvSpPr/>
          <p:nvPr/>
        </p:nvSpPr>
        <p:spPr>
          <a:xfrm>
            <a:off x="2331558" y="4727677"/>
            <a:ext cx="766156" cy="55090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14" name="橢圓 7">
            <a:extLst>
              <a:ext uri="{FF2B5EF4-FFF2-40B4-BE49-F238E27FC236}">
                <a16:creationId xmlns:a16="http://schemas.microsoft.com/office/drawing/2014/main" id="{C7AA9CC3-C708-F77D-669A-573D825B7265}"/>
              </a:ext>
            </a:extLst>
          </p:cNvPr>
          <p:cNvSpPr/>
          <p:nvPr/>
        </p:nvSpPr>
        <p:spPr>
          <a:xfrm>
            <a:off x="8477435" y="4688884"/>
            <a:ext cx="766156" cy="55090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15" name="Arrow: Right 14">
            <a:extLst>
              <a:ext uri="{FF2B5EF4-FFF2-40B4-BE49-F238E27FC236}">
                <a16:creationId xmlns:a16="http://schemas.microsoft.com/office/drawing/2014/main" id="{1AA88412-B3C3-0070-FB15-F65A5265C74E}"/>
              </a:ext>
            </a:extLst>
          </p:cNvPr>
          <p:cNvSpPr/>
          <p:nvPr/>
        </p:nvSpPr>
        <p:spPr>
          <a:xfrm>
            <a:off x="5775608" y="3528195"/>
            <a:ext cx="668747" cy="465190"/>
          </a:xfrm>
          <a:prstGeom prst="rightArrow">
            <a:avLst/>
          </a:prstGeom>
          <a:solidFill>
            <a:srgbClr val="AEACCC"/>
          </a:solidFill>
          <a:ln>
            <a:solidFill>
              <a:srgbClr val="645F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3216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5827D-1A55-ACF4-6307-5D94F004F1EA}"/>
              </a:ext>
            </a:extLst>
          </p:cNvPr>
          <p:cNvSpPr>
            <a:spLocks noGrp="1"/>
          </p:cNvSpPr>
          <p:nvPr>
            <p:ph type="title"/>
          </p:nvPr>
        </p:nvSpPr>
        <p:spPr/>
        <p:txBody>
          <a:bodyPr/>
          <a:lstStyle/>
          <a:p>
            <a:r>
              <a:rPr lang="zh-TW" altLang="en-US" dirty="0"/>
              <a:t>市場事件 </a:t>
            </a:r>
            <a:r>
              <a:rPr lang="en-US" altLang="zh-TW" dirty="0"/>
              <a:t>(</a:t>
            </a:r>
            <a:r>
              <a:rPr lang="zh-TW" altLang="en-US" dirty="0"/>
              <a:t>續</a:t>
            </a:r>
            <a:r>
              <a:rPr lang="en-US" altLang="zh-TW" dirty="0"/>
              <a:t>)</a:t>
            </a:r>
            <a:endParaRPr lang="en-HK" dirty="0"/>
          </a:p>
        </p:txBody>
      </p:sp>
      <p:sp>
        <p:nvSpPr>
          <p:cNvPr id="3" name="Content Placeholder 2">
            <a:extLst>
              <a:ext uri="{FF2B5EF4-FFF2-40B4-BE49-F238E27FC236}">
                <a16:creationId xmlns:a16="http://schemas.microsoft.com/office/drawing/2014/main" id="{030F9BAF-8770-7FE4-9A19-13D3A4E45E0D}"/>
              </a:ext>
            </a:extLst>
          </p:cNvPr>
          <p:cNvSpPr>
            <a:spLocks noGrp="1"/>
          </p:cNvSpPr>
          <p:nvPr>
            <p:ph sz="half" idx="2"/>
          </p:nvPr>
        </p:nvSpPr>
        <p:spPr>
          <a:xfrm>
            <a:off x="310766" y="1480738"/>
            <a:ext cx="4210899" cy="4134261"/>
          </a:xfrm>
        </p:spPr>
        <p:txBody>
          <a:bodyPr/>
          <a:lstStyle/>
          <a:p>
            <a:pPr>
              <a:lnSpc>
                <a:spcPct val="100000"/>
              </a:lnSpc>
              <a:spcBef>
                <a:spcPts val="600"/>
              </a:spcBef>
              <a:spcAft>
                <a:spcPts val="600"/>
              </a:spcAft>
              <a:buFont typeface="Wingdings" panose="05000000000000000000" pitchFamily="2" charset="2"/>
              <a:buChar char="§"/>
            </a:pPr>
            <a:r>
              <a:rPr lang="zh-TW" altLang="en-US" dirty="0">
                <a:solidFill>
                  <a:schemeClr val="tx1"/>
                </a:solidFill>
                <a:latin typeface="+mn-lt"/>
              </a:rPr>
              <a:t>遊戲繼續後，學生版面將顯示股價及股息資訊</a:t>
            </a:r>
            <a:r>
              <a:rPr lang="en-HK" altLang="zh-TW" dirty="0">
                <a:solidFill>
                  <a:schemeClr val="tx1"/>
                </a:solidFill>
                <a:latin typeface="+mn-lt"/>
              </a:rPr>
              <a:t>*</a:t>
            </a:r>
            <a:r>
              <a:rPr lang="zh-TW" altLang="en-US" dirty="0">
                <a:solidFill>
                  <a:schemeClr val="tx1"/>
                </a:solidFill>
                <a:latin typeface="+mn-lt"/>
              </a:rPr>
              <a:t>，市場新聞時段倒數亦會啟動</a:t>
            </a:r>
          </a:p>
          <a:p>
            <a:pPr>
              <a:lnSpc>
                <a:spcPct val="100000"/>
              </a:lnSpc>
              <a:spcBef>
                <a:spcPts val="600"/>
              </a:spcBef>
              <a:spcAft>
                <a:spcPts val="600"/>
              </a:spcAft>
              <a:buFont typeface="Wingdings" panose="05000000000000000000" pitchFamily="2" charset="2"/>
              <a:buChar char="§"/>
            </a:pPr>
            <a:r>
              <a:rPr lang="zh-TW" altLang="en-US" dirty="0">
                <a:solidFill>
                  <a:schemeClr val="tx1"/>
                </a:solidFill>
                <a:latin typeface="+mn-lt"/>
              </a:rPr>
              <a:t>倒數完畢後，遊戲會如常進入交易時段</a:t>
            </a:r>
            <a:endParaRPr lang="en-HK" altLang="zh-TW" dirty="0">
              <a:solidFill>
                <a:schemeClr val="tx1"/>
              </a:solidFill>
              <a:latin typeface="+mn-lt"/>
            </a:endParaRPr>
          </a:p>
          <a:p>
            <a:pPr marL="0" indent="0">
              <a:lnSpc>
                <a:spcPct val="100000"/>
              </a:lnSpc>
              <a:spcBef>
                <a:spcPts val="600"/>
              </a:spcBef>
              <a:spcAft>
                <a:spcPts val="600"/>
              </a:spcAft>
              <a:buNone/>
            </a:pPr>
            <a:endParaRPr lang="en-HK" altLang="zh-TW" dirty="0">
              <a:solidFill>
                <a:schemeClr val="tx1"/>
              </a:solidFill>
              <a:latin typeface="+mn-lt"/>
            </a:endParaRPr>
          </a:p>
          <a:p>
            <a:pPr marL="0" indent="0">
              <a:lnSpc>
                <a:spcPct val="100000"/>
              </a:lnSpc>
              <a:spcBef>
                <a:spcPts val="600"/>
              </a:spcBef>
              <a:spcAft>
                <a:spcPts val="600"/>
              </a:spcAft>
              <a:buNone/>
            </a:pPr>
            <a:r>
              <a:rPr kumimoji="1" lang="en-HK" altLang="zh-TW" dirty="0">
                <a:solidFill>
                  <a:schemeClr val="tx1"/>
                </a:solidFill>
                <a:latin typeface="+mn-lt"/>
              </a:rPr>
              <a:t>*</a:t>
            </a:r>
            <a:r>
              <a:rPr kumimoji="1" lang="zh-TW" altLang="en-US" dirty="0">
                <a:solidFill>
                  <a:schemeClr val="tx1"/>
                </a:solidFill>
                <a:latin typeface="+mn-lt"/>
              </a:rPr>
              <a:t>系統預設</a:t>
            </a:r>
            <a:r>
              <a:rPr lang="zh-TW" altLang="en-US" dirty="0">
                <a:solidFill>
                  <a:schemeClr val="tx1"/>
                </a:solidFill>
                <a:latin typeface="+mn-lt"/>
              </a:rPr>
              <a:t>股息資訊 </a:t>
            </a:r>
            <a:r>
              <a:rPr lang="en-HK" altLang="zh-TW" dirty="0">
                <a:solidFill>
                  <a:schemeClr val="tx1"/>
                </a:solidFill>
                <a:latin typeface="+mn-lt"/>
              </a:rPr>
              <a:t>(</a:t>
            </a:r>
            <a:r>
              <a:rPr lang="zh-TW" altLang="en-US" dirty="0">
                <a:solidFill>
                  <a:schemeClr val="tx1"/>
                </a:solidFill>
                <a:latin typeface="+mn-lt"/>
              </a:rPr>
              <a:t>不可更改</a:t>
            </a:r>
            <a:r>
              <a:rPr lang="en-HK" altLang="zh-TW" dirty="0">
                <a:solidFill>
                  <a:schemeClr val="tx1"/>
                </a:solidFill>
                <a:latin typeface="+mn-lt"/>
              </a:rPr>
              <a:t>) </a:t>
            </a:r>
            <a:r>
              <a:rPr kumimoji="1" lang="zh-TW" altLang="en-US" dirty="0">
                <a:solidFill>
                  <a:schemeClr val="tx1"/>
                </a:solidFill>
                <a:latin typeface="+mn-lt"/>
              </a:rPr>
              <a:t>由第</a:t>
            </a:r>
            <a:r>
              <a:rPr kumimoji="1" lang="en-HK" altLang="zh-TW" dirty="0">
                <a:solidFill>
                  <a:schemeClr val="tx1"/>
                </a:solidFill>
                <a:latin typeface="+mn-lt"/>
              </a:rPr>
              <a:t>2</a:t>
            </a:r>
            <a:r>
              <a:rPr kumimoji="1" lang="zh-TW" altLang="en-US" dirty="0">
                <a:solidFill>
                  <a:schemeClr val="tx1"/>
                </a:solidFill>
                <a:latin typeface="+mn-lt"/>
              </a:rPr>
              <a:t>個交易日起，每隔四天 </a:t>
            </a:r>
            <a:r>
              <a:rPr kumimoji="1" lang="en-HK" altLang="zh-TW" dirty="0">
                <a:solidFill>
                  <a:schemeClr val="tx1"/>
                </a:solidFill>
                <a:latin typeface="+mn-lt"/>
              </a:rPr>
              <a:t>(</a:t>
            </a:r>
            <a:r>
              <a:rPr kumimoji="1" lang="zh-TW" altLang="en-US" dirty="0">
                <a:solidFill>
                  <a:schemeClr val="tx1"/>
                </a:solidFill>
                <a:latin typeface="+mn-lt"/>
              </a:rPr>
              <a:t>即第</a:t>
            </a:r>
            <a:r>
              <a:rPr kumimoji="1" lang="en-HK" altLang="zh-TW" dirty="0">
                <a:solidFill>
                  <a:schemeClr val="tx1"/>
                </a:solidFill>
                <a:latin typeface="+mn-lt"/>
              </a:rPr>
              <a:t>6</a:t>
            </a:r>
            <a:r>
              <a:rPr kumimoji="1" lang="zh-TW" altLang="en-US" dirty="0">
                <a:solidFill>
                  <a:schemeClr val="tx1"/>
                </a:solidFill>
                <a:latin typeface="+mn-lt"/>
              </a:rPr>
              <a:t>日、第</a:t>
            </a:r>
            <a:r>
              <a:rPr kumimoji="1" lang="en-HK" altLang="zh-TW" dirty="0">
                <a:solidFill>
                  <a:schemeClr val="tx1"/>
                </a:solidFill>
                <a:latin typeface="+mn-lt"/>
              </a:rPr>
              <a:t>10</a:t>
            </a:r>
            <a:r>
              <a:rPr kumimoji="1" lang="zh-TW" altLang="en-US" dirty="0">
                <a:solidFill>
                  <a:schemeClr val="tx1"/>
                </a:solidFill>
                <a:latin typeface="+mn-lt"/>
              </a:rPr>
              <a:t>日等</a:t>
            </a:r>
            <a:r>
              <a:rPr kumimoji="1" lang="en-HK" altLang="zh-TW" dirty="0">
                <a:solidFill>
                  <a:schemeClr val="tx1"/>
                </a:solidFill>
                <a:latin typeface="+mn-lt"/>
              </a:rPr>
              <a:t>) </a:t>
            </a:r>
            <a:r>
              <a:rPr kumimoji="1" lang="zh-TW" altLang="en-US" dirty="0">
                <a:solidFill>
                  <a:schemeClr val="tx1"/>
                </a:solidFill>
                <a:latin typeface="+mn-lt"/>
              </a:rPr>
              <a:t>公布。相關股息會在股票交易前自動加入「現金結餘」。</a:t>
            </a:r>
            <a:endParaRPr kumimoji="1" lang="ja-JP" altLang="en-US" dirty="0">
              <a:solidFill>
                <a:schemeClr val="tx1"/>
              </a:solidFill>
              <a:latin typeface="+mn-lt"/>
            </a:endParaRPr>
          </a:p>
          <a:p>
            <a:pPr>
              <a:lnSpc>
                <a:spcPct val="100000"/>
              </a:lnSpc>
              <a:spcBef>
                <a:spcPts val="600"/>
              </a:spcBef>
              <a:spcAft>
                <a:spcPts val="600"/>
              </a:spcAft>
            </a:pPr>
            <a:endParaRPr lang="zh-TW" altLang="en-US" dirty="0">
              <a:solidFill>
                <a:schemeClr val="tx1"/>
              </a:solidFill>
              <a:latin typeface="+mn-lt"/>
            </a:endParaRPr>
          </a:p>
          <a:p>
            <a:endParaRPr lang="en-HK" dirty="0">
              <a:solidFill>
                <a:schemeClr val="tx1"/>
              </a:solidFill>
              <a:latin typeface="+mn-lt"/>
            </a:endParaRPr>
          </a:p>
        </p:txBody>
      </p:sp>
      <p:sp>
        <p:nvSpPr>
          <p:cNvPr id="4" name="Slide Number Placeholder 3">
            <a:extLst>
              <a:ext uri="{FF2B5EF4-FFF2-40B4-BE49-F238E27FC236}">
                <a16:creationId xmlns:a16="http://schemas.microsoft.com/office/drawing/2014/main" id="{A7CF078A-904F-9DDB-F624-0A25C6F664B1}"/>
              </a:ext>
            </a:extLst>
          </p:cNvPr>
          <p:cNvSpPr>
            <a:spLocks noGrp="1"/>
          </p:cNvSpPr>
          <p:nvPr>
            <p:ph type="sldNum" sz="quarter" idx="4"/>
          </p:nvPr>
        </p:nvSpPr>
        <p:spPr/>
        <p:txBody>
          <a:bodyPr/>
          <a:lstStyle/>
          <a:p>
            <a:fld id="{AF9A0E2E-19C5-413C-834F-860497B58A9F}" type="slidenum">
              <a:rPr lang="en-HK" smtClean="0"/>
              <a:t>42</a:t>
            </a:fld>
            <a:endParaRPr lang="en-HK" dirty="0"/>
          </a:p>
        </p:txBody>
      </p:sp>
      <p:grpSp>
        <p:nvGrpSpPr>
          <p:cNvPr id="11" name="Group 10">
            <a:extLst>
              <a:ext uri="{FF2B5EF4-FFF2-40B4-BE49-F238E27FC236}">
                <a16:creationId xmlns:a16="http://schemas.microsoft.com/office/drawing/2014/main" id="{F64E8080-3709-40C1-ACD7-1AE34ECD9D18}"/>
              </a:ext>
            </a:extLst>
          </p:cNvPr>
          <p:cNvGrpSpPr/>
          <p:nvPr/>
        </p:nvGrpSpPr>
        <p:grpSpPr>
          <a:xfrm>
            <a:off x="10072518" y="59268"/>
            <a:ext cx="1948324" cy="1155031"/>
            <a:chOff x="11685410" y="59266"/>
            <a:chExt cx="1948324" cy="1155031"/>
          </a:xfrm>
        </p:grpSpPr>
        <p:pic>
          <p:nvPicPr>
            <p:cNvPr id="12" name="Graphic 11" descr="Warning with solid fill">
              <a:extLst>
                <a:ext uri="{FF2B5EF4-FFF2-40B4-BE49-F238E27FC236}">
                  <a16:creationId xmlns:a16="http://schemas.microsoft.com/office/drawing/2014/main" id="{FDFA1C7E-6168-C6BB-2DAC-DC346DB053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85410" y="59266"/>
              <a:ext cx="1155031" cy="1155031"/>
            </a:xfrm>
            <a:prstGeom prst="rect">
              <a:avLst/>
            </a:prstGeom>
          </p:spPr>
        </p:pic>
        <p:sp>
          <p:nvSpPr>
            <p:cNvPr id="13" name="TextBox 12">
              <a:extLst>
                <a:ext uri="{FF2B5EF4-FFF2-40B4-BE49-F238E27FC236}">
                  <a16:creationId xmlns:a16="http://schemas.microsoft.com/office/drawing/2014/main" id="{7A2F36BD-040F-9F2F-1587-C75563FCA109}"/>
                </a:ext>
              </a:extLst>
            </p:cNvPr>
            <p:cNvSpPr txBox="1"/>
            <p:nvPr/>
          </p:nvSpPr>
          <p:spPr>
            <a:xfrm>
              <a:off x="12724638" y="159727"/>
              <a:ext cx="909096" cy="954107"/>
            </a:xfrm>
            <a:prstGeom prst="rect">
              <a:avLst/>
            </a:prstGeom>
            <a:noFill/>
          </p:spPr>
          <p:txBody>
            <a:bodyPr wrap="square" rtlCol="0">
              <a:spAutoFit/>
            </a:bodyPr>
            <a:lstStyle/>
            <a:p>
              <a:pPr algn="ctr"/>
              <a:r>
                <a:rPr lang="zh-TW" altLang="en-US" sz="2800" b="1" dirty="0">
                  <a:solidFill>
                    <a:srgbClr val="F8F8F8"/>
                  </a:solidFill>
                  <a:latin typeface="微軟正黑體" panose="020B0604030504040204" pitchFamily="34" charset="-120"/>
                  <a:ea typeface="微軟正黑體" panose="020B0604030504040204" pitchFamily="34" charset="-120"/>
                </a:rPr>
                <a:t>優化功能</a:t>
              </a:r>
              <a:endParaRPr lang="en-HK" sz="2800" b="1" dirty="0">
                <a:solidFill>
                  <a:srgbClr val="F8F8F8"/>
                </a:solidFill>
                <a:latin typeface="微軟正黑體" panose="020B0604030504040204" pitchFamily="34" charset="-120"/>
                <a:ea typeface="微軟正黑體" panose="020B0604030504040204" pitchFamily="34" charset="-120"/>
              </a:endParaRPr>
            </a:p>
          </p:txBody>
        </p:sp>
      </p:grpSp>
      <p:pic>
        <p:nvPicPr>
          <p:cNvPr id="10" name="Picture 9">
            <a:extLst>
              <a:ext uri="{FF2B5EF4-FFF2-40B4-BE49-F238E27FC236}">
                <a16:creationId xmlns:a16="http://schemas.microsoft.com/office/drawing/2014/main" id="{64050930-CE9E-FBE7-6810-E1FBEA05A044}"/>
              </a:ext>
            </a:extLst>
          </p:cNvPr>
          <p:cNvPicPr>
            <a:picLocks noChangeAspect="1"/>
          </p:cNvPicPr>
          <p:nvPr/>
        </p:nvPicPr>
        <p:blipFill>
          <a:blip r:embed="rId4"/>
          <a:srcRect r="15962" b="15339"/>
          <a:stretch/>
        </p:blipFill>
        <p:spPr>
          <a:xfrm>
            <a:off x="4622676" y="1565717"/>
            <a:ext cx="7143711" cy="3726565"/>
          </a:xfrm>
          <a:prstGeom prst="rect">
            <a:avLst/>
          </a:prstGeom>
          <a:ln w="28575">
            <a:solidFill>
              <a:schemeClr val="tx1"/>
            </a:solidFill>
          </a:ln>
        </p:spPr>
      </p:pic>
      <p:grpSp>
        <p:nvGrpSpPr>
          <p:cNvPr id="17" name="Group 16">
            <a:extLst>
              <a:ext uri="{FF2B5EF4-FFF2-40B4-BE49-F238E27FC236}">
                <a16:creationId xmlns:a16="http://schemas.microsoft.com/office/drawing/2014/main" id="{ED07E49F-7738-82BC-0582-AB07D45E6233}"/>
              </a:ext>
            </a:extLst>
          </p:cNvPr>
          <p:cNvGrpSpPr/>
          <p:nvPr/>
        </p:nvGrpSpPr>
        <p:grpSpPr>
          <a:xfrm>
            <a:off x="4590655" y="1693944"/>
            <a:ext cx="7207753" cy="3726566"/>
            <a:chOff x="4520228" y="1915396"/>
            <a:chExt cx="7134086" cy="3688479"/>
          </a:xfrm>
        </p:grpSpPr>
        <p:sp>
          <p:nvSpPr>
            <p:cNvPr id="14" name="橢圓 7">
              <a:extLst>
                <a:ext uri="{FF2B5EF4-FFF2-40B4-BE49-F238E27FC236}">
                  <a16:creationId xmlns:a16="http://schemas.microsoft.com/office/drawing/2014/main" id="{9D177FA9-CE79-9D20-62F2-5ACFDE9BE370}"/>
                </a:ext>
              </a:extLst>
            </p:cNvPr>
            <p:cNvSpPr/>
            <p:nvPr/>
          </p:nvSpPr>
          <p:spPr>
            <a:xfrm>
              <a:off x="4520228" y="1915396"/>
              <a:ext cx="3521639" cy="34913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15" name="橢圓 7">
              <a:extLst>
                <a:ext uri="{FF2B5EF4-FFF2-40B4-BE49-F238E27FC236}">
                  <a16:creationId xmlns:a16="http://schemas.microsoft.com/office/drawing/2014/main" id="{68286888-83C0-E960-4EC6-7DFD1B7C83BA}"/>
                </a:ext>
              </a:extLst>
            </p:cNvPr>
            <p:cNvSpPr/>
            <p:nvPr/>
          </p:nvSpPr>
          <p:spPr>
            <a:xfrm>
              <a:off x="5720182" y="3469877"/>
              <a:ext cx="3050770" cy="213399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16" name="橢圓 7">
              <a:extLst>
                <a:ext uri="{FF2B5EF4-FFF2-40B4-BE49-F238E27FC236}">
                  <a16:creationId xmlns:a16="http://schemas.microsoft.com/office/drawing/2014/main" id="{6E2BCAD6-F67C-98A4-47A9-C6FC4D3D1E16}"/>
                </a:ext>
              </a:extLst>
            </p:cNvPr>
            <p:cNvSpPr/>
            <p:nvPr/>
          </p:nvSpPr>
          <p:spPr>
            <a:xfrm>
              <a:off x="8603544" y="3469877"/>
              <a:ext cx="3050770" cy="213399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grpSp>
      <p:grpSp>
        <p:nvGrpSpPr>
          <p:cNvPr id="5" name="Group 4">
            <a:extLst>
              <a:ext uri="{FF2B5EF4-FFF2-40B4-BE49-F238E27FC236}">
                <a16:creationId xmlns:a16="http://schemas.microsoft.com/office/drawing/2014/main" id="{634AF57A-423D-CC53-1D50-58E5E86C1741}"/>
              </a:ext>
            </a:extLst>
          </p:cNvPr>
          <p:cNvGrpSpPr/>
          <p:nvPr/>
        </p:nvGrpSpPr>
        <p:grpSpPr>
          <a:xfrm>
            <a:off x="8194532" y="127557"/>
            <a:ext cx="1735296" cy="983526"/>
            <a:chOff x="10285546" y="130310"/>
            <a:chExt cx="1735296" cy="983526"/>
          </a:xfrm>
        </p:grpSpPr>
        <p:sp>
          <p:nvSpPr>
            <p:cNvPr id="6" name="TextBox 5">
              <a:extLst>
                <a:ext uri="{FF2B5EF4-FFF2-40B4-BE49-F238E27FC236}">
                  <a16:creationId xmlns:a16="http://schemas.microsoft.com/office/drawing/2014/main" id="{3F02921A-C387-8F51-65BC-E4E1150325AC}"/>
                </a:ext>
              </a:extLst>
            </p:cNvPr>
            <p:cNvSpPr txBox="1"/>
            <p:nvPr/>
          </p:nvSpPr>
          <p:spPr>
            <a:xfrm>
              <a:off x="11111746" y="159729"/>
              <a:ext cx="909096" cy="954107"/>
            </a:xfrm>
            <a:prstGeom prst="rect">
              <a:avLst/>
            </a:prstGeom>
            <a:noFill/>
          </p:spPr>
          <p:txBody>
            <a:bodyPr wrap="square" rtlCol="0">
              <a:spAutoFit/>
            </a:bodyPr>
            <a:lstStyle/>
            <a:p>
              <a:pPr algn="ctr"/>
              <a:r>
                <a:rPr lang="zh-TW" altLang="en-US" sz="2800" b="1" dirty="0">
                  <a:solidFill>
                    <a:srgbClr val="F8F8F8"/>
                  </a:solidFill>
                  <a:latin typeface="微軟正黑體" panose="020B0604030504040204" pitchFamily="34" charset="-120"/>
                  <a:ea typeface="微軟正黑體" panose="020B0604030504040204" pitchFamily="34" charset="-120"/>
                </a:rPr>
                <a:t>遊戲版面</a:t>
              </a:r>
              <a:endParaRPr lang="en-HK" sz="2800" b="1" dirty="0">
                <a:solidFill>
                  <a:srgbClr val="F8F8F8"/>
                </a:solidFill>
                <a:latin typeface="微軟正黑體" panose="020B0604030504040204" pitchFamily="34" charset="-120"/>
                <a:ea typeface="微軟正黑體" panose="020B0604030504040204" pitchFamily="34" charset="-120"/>
              </a:endParaRPr>
            </a:p>
          </p:txBody>
        </p:sp>
        <p:pic>
          <p:nvPicPr>
            <p:cNvPr id="7" name="Picture 6">
              <a:extLst>
                <a:ext uri="{FF2B5EF4-FFF2-40B4-BE49-F238E27FC236}">
                  <a16:creationId xmlns:a16="http://schemas.microsoft.com/office/drawing/2014/main" id="{C873109F-5BEF-CABF-D5CE-80D6C381C05C}"/>
                </a:ext>
              </a:extLst>
            </p:cNvPr>
            <p:cNvPicPr>
              <a:picLocks noChangeAspect="1"/>
            </p:cNvPicPr>
            <p:nvPr/>
          </p:nvPicPr>
          <p:blipFill>
            <a:blip r:embed="rId5">
              <a:lum bright="70000" contrast="-70000"/>
            </a:blip>
            <a:stretch>
              <a:fillRect/>
            </a:stretch>
          </p:blipFill>
          <p:spPr>
            <a:xfrm>
              <a:off x="10285546" y="130310"/>
              <a:ext cx="934801" cy="934801"/>
            </a:xfrm>
            <a:prstGeom prst="rect">
              <a:avLst/>
            </a:prstGeom>
          </p:spPr>
        </p:pic>
      </p:grpSp>
    </p:spTree>
    <p:extLst>
      <p:ext uri="{BB962C8B-B14F-4D97-AF65-F5344CB8AC3E}">
        <p14:creationId xmlns:p14="http://schemas.microsoft.com/office/powerpoint/2010/main" val="2905179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B18D312-08D1-3DEF-69D9-9FA6D3EE9D39}"/>
              </a:ext>
            </a:extLst>
          </p:cNvPr>
          <p:cNvPicPr>
            <a:picLocks noChangeAspect="1"/>
          </p:cNvPicPr>
          <p:nvPr/>
        </p:nvPicPr>
        <p:blipFill>
          <a:blip r:embed="rId3"/>
          <a:srcRect b="18379"/>
          <a:stretch/>
        </p:blipFill>
        <p:spPr>
          <a:xfrm>
            <a:off x="4300163" y="1623103"/>
            <a:ext cx="7720679" cy="3319468"/>
          </a:xfrm>
          <a:prstGeom prst="rect">
            <a:avLst/>
          </a:prstGeom>
          <a:ln w="28575">
            <a:solidFill>
              <a:schemeClr val="tx1"/>
            </a:solidFill>
          </a:ln>
        </p:spPr>
      </p:pic>
      <p:sp>
        <p:nvSpPr>
          <p:cNvPr id="2" name="標題 1"/>
          <p:cNvSpPr>
            <a:spLocks noGrp="1"/>
          </p:cNvSpPr>
          <p:nvPr>
            <p:ph type="title"/>
          </p:nvPr>
        </p:nvSpPr>
        <p:spPr/>
        <p:txBody>
          <a:bodyPr rtlCol="0">
            <a:normAutofit/>
          </a:bodyPr>
          <a:lstStyle/>
          <a:p>
            <a:r>
              <a:rPr lang="zh-TW" altLang="en-US" sz="2800" dirty="0">
                <a:cs typeface="Arial" panose="020B0604020202020204" pitchFamily="34" charset="0"/>
              </a:rPr>
              <a:t>交易</a:t>
            </a:r>
            <a:r>
              <a:rPr lang="zh-TW" altLang="en-US" sz="2800" dirty="0"/>
              <a:t>時段</a:t>
            </a:r>
            <a:endParaRPr lang="zh-TW" altLang="en-US" sz="2800" dirty="0">
              <a:cs typeface="Arial" panose="020B0604020202020204" pitchFamily="34" charset="0"/>
            </a:endParaRPr>
          </a:p>
        </p:txBody>
      </p:sp>
      <p:sp>
        <p:nvSpPr>
          <p:cNvPr id="17" name="Content Placeholder 16">
            <a:extLst>
              <a:ext uri="{FF2B5EF4-FFF2-40B4-BE49-F238E27FC236}">
                <a16:creationId xmlns:a16="http://schemas.microsoft.com/office/drawing/2014/main" id="{FD010D1D-8857-05FF-3E2D-BFCA665E73F4}"/>
              </a:ext>
            </a:extLst>
          </p:cNvPr>
          <p:cNvSpPr>
            <a:spLocks noGrp="1"/>
          </p:cNvSpPr>
          <p:nvPr>
            <p:ph sz="half" idx="2"/>
          </p:nvPr>
        </p:nvSpPr>
        <p:spPr>
          <a:xfrm>
            <a:off x="310767" y="1515003"/>
            <a:ext cx="3945350" cy="4403659"/>
          </a:xfrm>
        </p:spPr>
        <p:txBody>
          <a:bodyPr>
            <a:normAutofit/>
          </a:bodyPr>
          <a:lstStyle/>
          <a:p>
            <a:pPr>
              <a:lnSpc>
                <a:spcPct val="120000"/>
              </a:lnSpc>
              <a:buFont typeface="Wingdings" panose="05000000000000000000" pitchFamily="2" charset="2"/>
              <a:buChar char="§"/>
            </a:pPr>
            <a:r>
              <a:rPr kumimoji="1" lang="zh-TW" altLang="en-US" sz="1800" dirty="0">
                <a:solidFill>
                  <a:schemeClr val="tx1"/>
                </a:solidFill>
              </a:rPr>
              <a:t>交易版面會顯示每隻</a:t>
            </a:r>
            <a:r>
              <a:rPr kumimoji="1" lang="zh-HK" altLang="en-US" sz="1800" dirty="0">
                <a:solidFill>
                  <a:schemeClr val="tx1"/>
                </a:solidFill>
              </a:rPr>
              <a:t>股</a:t>
            </a:r>
            <a:r>
              <a:rPr kumimoji="1" lang="zh-TW" altLang="en-US" sz="1800" dirty="0">
                <a:solidFill>
                  <a:schemeClr val="tx1"/>
                </a:solidFill>
              </a:rPr>
              <a:t>票對比起上一個交易日的</a:t>
            </a:r>
            <a:r>
              <a:rPr kumimoji="1" lang="zh-HK" altLang="en-US" sz="1800" dirty="0">
                <a:solidFill>
                  <a:schemeClr val="tx1"/>
                </a:solidFill>
              </a:rPr>
              <a:t>股</a:t>
            </a:r>
            <a:r>
              <a:rPr kumimoji="1" lang="zh-TW" altLang="en-US" sz="1800" dirty="0">
                <a:solidFill>
                  <a:schemeClr val="tx1"/>
                </a:solidFill>
              </a:rPr>
              <a:t>價變動</a:t>
            </a:r>
            <a:endParaRPr kumimoji="1" lang="en-HK" altLang="zh-TW" sz="1800" dirty="0">
              <a:solidFill>
                <a:schemeClr val="tx1"/>
              </a:solidFill>
            </a:endParaRPr>
          </a:p>
          <a:p>
            <a:pPr>
              <a:lnSpc>
                <a:spcPct val="120000"/>
              </a:lnSpc>
              <a:buFont typeface="Wingdings" panose="05000000000000000000" pitchFamily="2" charset="2"/>
              <a:buChar char="§"/>
            </a:pPr>
            <a:r>
              <a:rPr kumimoji="1" lang="zh-HK" altLang="en-US" sz="1800" dirty="0">
                <a:solidFill>
                  <a:schemeClr val="tx1"/>
                </a:solidFill>
              </a:rPr>
              <a:t>學生輸入股票買賣指示後，系統會顯示</a:t>
            </a:r>
            <a:r>
              <a:rPr kumimoji="1" lang="zh-TW" altLang="en-US" sz="1800" dirty="0">
                <a:solidFill>
                  <a:schemeClr val="tx1"/>
                </a:solidFill>
              </a:rPr>
              <a:t>個別股票交易費用</a:t>
            </a:r>
            <a:r>
              <a:rPr kumimoji="1" lang="zh-HK" altLang="en-US" sz="1800" dirty="0">
                <a:solidFill>
                  <a:schemeClr val="tx1"/>
                </a:solidFill>
              </a:rPr>
              <a:t>，現金結餘亦會相應調整</a:t>
            </a:r>
            <a:endParaRPr kumimoji="1" lang="en-US" altLang="zh-HK" sz="1800" dirty="0">
              <a:solidFill>
                <a:schemeClr val="tx1"/>
              </a:solidFill>
            </a:endParaRPr>
          </a:p>
          <a:p>
            <a:pPr>
              <a:lnSpc>
                <a:spcPct val="120000"/>
              </a:lnSpc>
              <a:buFont typeface="Wingdings" panose="05000000000000000000" pitchFamily="2" charset="2"/>
              <a:buChar char="§"/>
            </a:pPr>
            <a:r>
              <a:rPr kumimoji="1" lang="zh-TW" altLang="en-US" sz="1800" dirty="0">
                <a:solidFill>
                  <a:schemeClr val="tx1"/>
                </a:solidFill>
              </a:rPr>
              <a:t>交易時間結束前，學生必須</a:t>
            </a:r>
            <a:r>
              <a:rPr kumimoji="1" lang="zh-TW" altLang="en-US" dirty="0">
                <a:solidFill>
                  <a:schemeClr val="tx1"/>
                </a:solidFill>
              </a:rPr>
              <a:t>點撃</a:t>
            </a:r>
            <a:r>
              <a:rPr kumimoji="1" lang="zh-TW" altLang="en-US" sz="1800" dirty="0">
                <a:solidFill>
                  <a:schemeClr val="tx1"/>
                </a:solidFill>
              </a:rPr>
              <a:t>「確認交易」方可完成</a:t>
            </a:r>
            <a:r>
              <a:rPr kumimoji="1" lang="zh-HK" altLang="en-US" sz="1800" dirty="0">
                <a:solidFill>
                  <a:schemeClr val="tx1"/>
                </a:solidFill>
              </a:rPr>
              <a:t>買賣</a:t>
            </a:r>
            <a:endParaRPr kumimoji="1" lang="en-US" altLang="zh-HK" sz="1800" dirty="0">
              <a:solidFill>
                <a:schemeClr val="tx1"/>
              </a:solidFill>
            </a:endParaRPr>
          </a:p>
          <a:p>
            <a:pPr>
              <a:lnSpc>
                <a:spcPct val="120000"/>
              </a:lnSpc>
              <a:buFont typeface="Wingdings" panose="05000000000000000000" pitchFamily="2" charset="2"/>
              <a:buChar char="§"/>
            </a:pPr>
            <a:r>
              <a:rPr kumimoji="1" lang="zh-HK" altLang="en-US" sz="1800" dirty="0">
                <a:solidFill>
                  <a:schemeClr val="tx1"/>
                </a:solidFill>
              </a:rPr>
              <a:t>每個交易日都會</a:t>
            </a:r>
            <a:r>
              <a:rPr kumimoji="1" lang="zh-TW" altLang="en-US" sz="1800" dirty="0">
                <a:solidFill>
                  <a:schemeClr val="tx1"/>
                </a:solidFill>
              </a:rPr>
              <a:t>即時</a:t>
            </a:r>
            <a:r>
              <a:rPr kumimoji="1" lang="zh-HK" altLang="en-US" sz="1800" dirty="0">
                <a:solidFill>
                  <a:schemeClr val="tx1"/>
                </a:solidFill>
              </a:rPr>
              <a:t>顯示學生交易前及交易後的現金結餘</a:t>
            </a:r>
            <a:endParaRPr kumimoji="1" lang="en-HK" altLang="zh-HK" sz="1800" dirty="0">
              <a:solidFill>
                <a:schemeClr val="tx1"/>
              </a:solidFill>
            </a:endParaRPr>
          </a:p>
          <a:p>
            <a:endParaRPr lang="en-HK" dirty="0">
              <a:solidFill>
                <a:schemeClr val="tx1"/>
              </a:solidFill>
            </a:endParaRPr>
          </a:p>
          <a:p>
            <a:pPr>
              <a:lnSpc>
                <a:spcPct val="120000"/>
              </a:lnSpc>
            </a:pPr>
            <a:endParaRPr kumimoji="1" lang="zh-HK" altLang="en-US" sz="1800" dirty="0">
              <a:solidFill>
                <a:schemeClr val="tx1"/>
              </a:solidFill>
            </a:endParaRPr>
          </a:p>
          <a:p>
            <a:endParaRPr lang="en-HK" dirty="0">
              <a:solidFill>
                <a:schemeClr val="tx1"/>
              </a:solidFill>
            </a:endParaRPr>
          </a:p>
        </p:txBody>
      </p:sp>
      <p:sp>
        <p:nvSpPr>
          <p:cNvPr id="21" name="內容版面配置區 2">
            <a:extLst>
              <a:ext uri="{FF2B5EF4-FFF2-40B4-BE49-F238E27FC236}">
                <a16:creationId xmlns:a16="http://schemas.microsoft.com/office/drawing/2014/main" id="{69AE8909-499C-7442-A0B1-9877FC74E56E}"/>
              </a:ext>
            </a:extLst>
          </p:cNvPr>
          <p:cNvSpPr txBox="1">
            <a:spLocks/>
          </p:cNvSpPr>
          <p:nvPr/>
        </p:nvSpPr>
        <p:spPr>
          <a:xfrm>
            <a:off x="1849740" y="1162783"/>
            <a:ext cx="8737792" cy="1501356"/>
          </a:xfrm>
          <a:prstGeom prst="rect">
            <a:avLst/>
          </a:prstGeom>
        </p:spPr>
        <p:txBody>
          <a:bodyPr/>
          <a:lstStyle>
            <a:lvl1pPr marL="171450" indent="-171450" algn="l" defTabSz="685800" rtl="0" eaLnBrk="1" latinLnBrk="0" hangingPunct="1">
              <a:lnSpc>
                <a:spcPct val="90000"/>
              </a:lnSpc>
              <a:spcBef>
                <a:spcPct val="30000"/>
              </a:spcBef>
              <a:buFont typeface="Arial" panose="020B0604020202020204" pitchFamily="34" charset="0"/>
              <a:buChar char="•"/>
              <a:defRPr sz="2100" kern="1200">
                <a:solidFill>
                  <a:schemeClr val="tx1"/>
                </a:solidFill>
                <a:latin typeface="Microsoft JhengHei UI" panose="020B0604030504040204" pitchFamily="34" charset="-120"/>
                <a:ea typeface="Microsoft JhengHei UI" panose="020B0604030504040204" pitchFamily="34" charset="-120"/>
                <a:cs typeface="+mn-cs"/>
              </a:defRPr>
            </a:lvl1pPr>
            <a:lvl2pPr marL="514350" indent="-171450" algn="l" defTabSz="685800" rtl="0" eaLnBrk="1" latinLnBrk="0" hangingPunct="1">
              <a:lnSpc>
                <a:spcPct val="90000"/>
              </a:lnSpc>
              <a:spcBef>
                <a:spcPct val="30000"/>
              </a:spcBef>
              <a:buFont typeface="Arial" panose="020B0604020202020204"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2pPr>
            <a:lvl3pPr marL="857250" indent="-171450" algn="l" defTabSz="685800" rtl="0" eaLnBrk="1" latinLnBrk="0" hangingPunct="1">
              <a:lnSpc>
                <a:spcPct val="90000"/>
              </a:lnSpc>
              <a:spcBef>
                <a:spcPct val="30000"/>
              </a:spcBef>
              <a:buFont typeface="Arial" panose="020B0604020202020204" pitchFamily="34" charset="0"/>
              <a:buChar char="•"/>
              <a:defRPr sz="1500" kern="1200">
                <a:solidFill>
                  <a:schemeClr val="tx1"/>
                </a:solidFill>
                <a:latin typeface="Microsoft JhengHei UI" panose="020B0604030504040204" pitchFamily="34" charset="-120"/>
                <a:ea typeface="Microsoft JhengHei UI" panose="020B0604030504040204" pitchFamily="34" charset="-120"/>
                <a:cs typeface="+mn-cs"/>
              </a:defRPr>
            </a:lvl3pPr>
            <a:lvl4pPr marL="12001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4pPr>
            <a:lvl5pPr marL="15430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5pPr>
            <a:lvl6pPr marL="18859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pPr>
            <a:endParaRPr kumimoji="1" lang="zh-HK" altLang="en-US" sz="1600" dirty="0">
              <a:solidFill>
                <a:srgbClr val="3B3026"/>
              </a:solidFill>
            </a:endParaRPr>
          </a:p>
        </p:txBody>
      </p:sp>
      <p:sp>
        <p:nvSpPr>
          <p:cNvPr id="6" name="橢圓 7">
            <a:extLst>
              <a:ext uri="{FF2B5EF4-FFF2-40B4-BE49-F238E27FC236}">
                <a16:creationId xmlns:a16="http://schemas.microsoft.com/office/drawing/2014/main" id="{39AFC7FF-D5D5-29A7-F9B0-950D4DBCF1F0}"/>
              </a:ext>
            </a:extLst>
          </p:cNvPr>
          <p:cNvSpPr/>
          <p:nvPr/>
        </p:nvSpPr>
        <p:spPr>
          <a:xfrm>
            <a:off x="6985646" y="2157144"/>
            <a:ext cx="1268891" cy="34913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7" name="橢圓 7">
            <a:extLst>
              <a:ext uri="{FF2B5EF4-FFF2-40B4-BE49-F238E27FC236}">
                <a16:creationId xmlns:a16="http://schemas.microsoft.com/office/drawing/2014/main" id="{7900ABF5-1ABD-97E5-5BBA-D239E1E3A220}"/>
              </a:ext>
            </a:extLst>
          </p:cNvPr>
          <p:cNvSpPr/>
          <p:nvPr/>
        </p:nvSpPr>
        <p:spPr>
          <a:xfrm>
            <a:off x="8983472" y="2154928"/>
            <a:ext cx="1268891" cy="34913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3" name="Slide Number Placeholder 2">
            <a:extLst>
              <a:ext uri="{FF2B5EF4-FFF2-40B4-BE49-F238E27FC236}">
                <a16:creationId xmlns:a16="http://schemas.microsoft.com/office/drawing/2014/main" id="{78985D7B-0153-19AD-80FD-1F752DA2C774}"/>
              </a:ext>
            </a:extLst>
          </p:cNvPr>
          <p:cNvSpPr>
            <a:spLocks noGrp="1"/>
          </p:cNvSpPr>
          <p:nvPr>
            <p:ph type="sldNum" sz="quarter" idx="4"/>
          </p:nvPr>
        </p:nvSpPr>
        <p:spPr/>
        <p:txBody>
          <a:bodyPr/>
          <a:lstStyle/>
          <a:p>
            <a:fld id="{AF9A0E2E-19C5-413C-834F-860497B58A9F}" type="slidenum">
              <a:rPr lang="en-HK" smtClean="0"/>
              <a:t>43</a:t>
            </a:fld>
            <a:endParaRPr lang="en-HK"/>
          </a:p>
        </p:txBody>
      </p:sp>
      <p:grpSp>
        <p:nvGrpSpPr>
          <p:cNvPr id="4" name="Group 3">
            <a:extLst>
              <a:ext uri="{FF2B5EF4-FFF2-40B4-BE49-F238E27FC236}">
                <a16:creationId xmlns:a16="http://schemas.microsoft.com/office/drawing/2014/main" id="{4AB59AB7-6BB7-87BA-B825-BC61A7248140}"/>
              </a:ext>
            </a:extLst>
          </p:cNvPr>
          <p:cNvGrpSpPr/>
          <p:nvPr/>
        </p:nvGrpSpPr>
        <p:grpSpPr>
          <a:xfrm>
            <a:off x="10285546" y="130310"/>
            <a:ext cx="1735296" cy="983526"/>
            <a:chOff x="10285546" y="130310"/>
            <a:chExt cx="1735296" cy="983526"/>
          </a:xfrm>
        </p:grpSpPr>
        <p:sp>
          <p:nvSpPr>
            <p:cNvPr id="8" name="TextBox 7">
              <a:extLst>
                <a:ext uri="{FF2B5EF4-FFF2-40B4-BE49-F238E27FC236}">
                  <a16:creationId xmlns:a16="http://schemas.microsoft.com/office/drawing/2014/main" id="{113EDC61-D562-720C-1CA2-18C661253803}"/>
                </a:ext>
              </a:extLst>
            </p:cNvPr>
            <p:cNvSpPr txBox="1"/>
            <p:nvPr/>
          </p:nvSpPr>
          <p:spPr>
            <a:xfrm>
              <a:off x="11111746" y="159729"/>
              <a:ext cx="909096" cy="954107"/>
            </a:xfrm>
            <a:prstGeom prst="rect">
              <a:avLst/>
            </a:prstGeom>
            <a:noFill/>
          </p:spPr>
          <p:txBody>
            <a:bodyPr wrap="square" rtlCol="0">
              <a:spAutoFit/>
            </a:bodyPr>
            <a:lstStyle/>
            <a:p>
              <a:pPr algn="ctr"/>
              <a:r>
                <a:rPr lang="zh-TW" altLang="en-US" sz="2800" b="1" dirty="0">
                  <a:solidFill>
                    <a:srgbClr val="F8F8F8"/>
                  </a:solidFill>
                  <a:latin typeface="微軟正黑體" panose="020B0604030504040204" pitchFamily="34" charset="-120"/>
                  <a:ea typeface="微軟正黑體" panose="020B0604030504040204" pitchFamily="34" charset="-120"/>
                </a:rPr>
                <a:t>遊戲版面</a:t>
              </a:r>
              <a:endParaRPr lang="en-HK" sz="2800" b="1" dirty="0">
                <a:solidFill>
                  <a:srgbClr val="F8F8F8"/>
                </a:solidFill>
                <a:latin typeface="微軟正黑體" panose="020B0604030504040204" pitchFamily="34" charset="-120"/>
                <a:ea typeface="微軟正黑體" panose="020B0604030504040204" pitchFamily="34" charset="-120"/>
              </a:endParaRPr>
            </a:p>
          </p:txBody>
        </p:sp>
        <p:pic>
          <p:nvPicPr>
            <p:cNvPr id="9" name="Picture 8">
              <a:extLst>
                <a:ext uri="{FF2B5EF4-FFF2-40B4-BE49-F238E27FC236}">
                  <a16:creationId xmlns:a16="http://schemas.microsoft.com/office/drawing/2014/main" id="{E4C9BD24-A719-0804-C444-A395C2963CB6}"/>
                </a:ext>
              </a:extLst>
            </p:cNvPr>
            <p:cNvPicPr>
              <a:picLocks noChangeAspect="1"/>
            </p:cNvPicPr>
            <p:nvPr/>
          </p:nvPicPr>
          <p:blipFill>
            <a:blip r:embed="rId4">
              <a:lum bright="70000" contrast="-70000"/>
            </a:blip>
            <a:stretch>
              <a:fillRect/>
            </a:stretch>
          </p:blipFill>
          <p:spPr>
            <a:xfrm>
              <a:off x="10285546" y="130310"/>
              <a:ext cx="934801" cy="934801"/>
            </a:xfrm>
            <a:prstGeom prst="rect">
              <a:avLst/>
            </a:prstGeom>
          </p:spPr>
        </p:pic>
      </p:grpSp>
    </p:spTree>
    <p:extLst>
      <p:ext uri="{BB962C8B-B14F-4D97-AF65-F5344CB8AC3E}">
        <p14:creationId xmlns:p14="http://schemas.microsoft.com/office/powerpoint/2010/main" val="1342472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r>
              <a:rPr lang="zh-TW" altLang="en-US" sz="2800" dirty="0">
                <a:cs typeface="Arial" panose="020B0604020202020204" pitchFamily="34" charset="0"/>
              </a:rPr>
              <a:t>個人事件</a:t>
            </a:r>
          </a:p>
        </p:txBody>
      </p:sp>
      <p:sp>
        <p:nvSpPr>
          <p:cNvPr id="16" name="Content Placeholder 15">
            <a:extLst>
              <a:ext uri="{FF2B5EF4-FFF2-40B4-BE49-F238E27FC236}">
                <a16:creationId xmlns:a16="http://schemas.microsoft.com/office/drawing/2014/main" id="{B144FFB6-64E0-6A72-9B37-401125368E1A}"/>
              </a:ext>
            </a:extLst>
          </p:cNvPr>
          <p:cNvSpPr>
            <a:spLocks noGrp="1"/>
          </p:cNvSpPr>
          <p:nvPr>
            <p:ph sz="half" idx="2"/>
          </p:nvPr>
        </p:nvSpPr>
        <p:spPr>
          <a:xfrm>
            <a:off x="310765" y="1515003"/>
            <a:ext cx="11335365" cy="3978275"/>
          </a:xfrm>
        </p:spPr>
        <p:txBody>
          <a:bodyPr/>
          <a:lstStyle/>
          <a:p>
            <a:pPr>
              <a:lnSpc>
                <a:spcPct val="100000"/>
              </a:lnSpc>
              <a:spcBef>
                <a:spcPts val="600"/>
              </a:spcBef>
              <a:spcAft>
                <a:spcPts val="600"/>
              </a:spcAft>
              <a:buFont typeface="Wingdings" panose="05000000000000000000" pitchFamily="2" charset="2"/>
              <a:buChar char="§"/>
            </a:pPr>
            <a:r>
              <a:rPr kumimoji="1" lang="zh-HK" altLang="en-US" sz="1800" dirty="0">
                <a:solidFill>
                  <a:schemeClr val="tx1"/>
                </a:solidFill>
              </a:rPr>
              <a:t>個人事件</a:t>
            </a:r>
            <a:r>
              <a:rPr kumimoji="1" lang="zh-TW" altLang="en-US" sz="1800" dirty="0">
                <a:solidFill>
                  <a:schemeClr val="tx1"/>
                </a:solidFill>
              </a:rPr>
              <a:t>有機會於</a:t>
            </a:r>
            <a:r>
              <a:rPr kumimoji="1" lang="zh-HK" altLang="en-US" sz="1800" dirty="0">
                <a:solidFill>
                  <a:schemeClr val="tx1"/>
                </a:solidFill>
              </a:rPr>
              <a:t>交易</a:t>
            </a:r>
            <a:r>
              <a:rPr kumimoji="1" lang="zh-TW" altLang="en-US" sz="1800" dirty="0">
                <a:solidFill>
                  <a:schemeClr val="tx1"/>
                </a:solidFill>
              </a:rPr>
              <a:t>結束後出現，次數取決於</a:t>
            </a:r>
            <a:r>
              <a:rPr kumimoji="1" lang="zh-TW" altLang="en-US" dirty="0">
                <a:solidFill>
                  <a:schemeClr val="tx1"/>
                </a:solidFill>
              </a:rPr>
              <a:t>教</a:t>
            </a:r>
            <a:r>
              <a:rPr kumimoji="1" lang="zh-TW" altLang="en-US" sz="1800" dirty="0">
                <a:solidFill>
                  <a:schemeClr val="tx1"/>
                </a:solidFill>
              </a:rPr>
              <a:t>師設定的</a:t>
            </a:r>
            <a:r>
              <a:rPr kumimoji="1" lang="zh-HK" altLang="en-US" sz="1800" dirty="0">
                <a:solidFill>
                  <a:schemeClr val="tx1"/>
                </a:solidFill>
              </a:rPr>
              <a:t>個人事件</a:t>
            </a:r>
            <a:r>
              <a:rPr kumimoji="1" lang="zh-TW" altLang="en-US" sz="1800" dirty="0">
                <a:solidFill>
                  <a:schemeClr val="tx1"/>
                </a:solidFill>
              </a:rPr>
              <a:t>發生機率</a:t>
            </a:r>
            <a:endParaRPr kumimoji="1" lang="en-US" altLang="zh-HK" sz="1800" dirty="0">
              <a:solidFill>
                <a:schemeClr val="tx1"/>
              </a:solidFill>
            </a:endParaRPr>
          </a:p>
          <a:p>
            <a:pPr>
              <a:lnSpc>
                <a:spcPct val="100000"/>
              </a:lnSpc>
              <a:spcBef>
                <a:spcPts val="600"/>
              </a:spcBef>
              <a:spcAft>
                <a:spcPts val="600"/>
              </a:spcAft>
              <a:buFont typeface="Wingdings" panose="05000000000000000000" pitchFamily="2" charset="2"/>
              <a:buChar char="§"/>
            </a:pPr>
            <a:r>
              <a:rPr kumimoji="1" lang="zh-TW" altLang="en-US" sz="1800" dirty="0">
                <a:solidFill>
                  <a:schemeClr val="tx1"/>
                </a:solidFill>
              </a:rPr>
              <a:t>若學生有購買</a:t>
            </a:r>
            <a:r>
              <a:rPr kumimoji="1" lang="zh-HK" altLang="en-US" sz="1800" dirty="0">
                <a:solidFill>
                  <a:schemeClr val="tx1"/>
                </a:solidFill>
              </a:rPr>
              <a:t>保險</a:t>
            </a:r>
            <a:r>
              <a:rPr kumimoji="1" lang="zh-TW" altLang="en-US" sz="1800" dirty="0">
                <a:solidFill>
                  <a:schemeClr val="tx1"/>
                </a:solidFill>
              </a:rPr>
              <a:t>，遇上保險適用的個人事件便可受保，免去事件帶來的金錢損失</a:t>
            </a:r>
          </a:p>
          <a:p>
            <a:pPr>
              <a:lnSpc>
                <a:spcPct val="100000"/>
              </a:lnSpc>
              <a:spcBef>
                <a:spcPts val="600"/>
              </a:spcBef>
              <a:spcAft>
                <a:spcPts val="600"/>
              </a:spcAft>
            </a:pPr>
            <a:endParaRPr kumimoji="1" lang="zh-HK" altLang="en-US" sz="1800" dirty="0">
              <a:solidFill>
                <a:schemeClr val="tx1"/>
              </a:solidFill>
            </a:endParaRPr>
          </a:p>
          <a:p>
            <a:pPr>
              <a:lnSpc>
                <a:spcPct val="100000"/>
              </a:lnSpc>
              <a:spcBef>
                <a:spcPts val="600"/>
              </a:spcBef>
              <a:spcAft>
                <a:spcPts val="600"/>
              </a:spcAft>
            </a:pPr>
            <a:endParaRPr lang="en-HK" dirty="0">
              <a:solidFill>
                <a:schemeClr val="tx1"/>
              </a:solidFill>
            </a:endParaRPr>
          </a:p>
        </p:txBody>
      </p:sp>
      <p:sp>
        <p:nvSpPr>
          <p:cNvPr id="21" name="內容版面配置區 2">
            <a:extLst>
              <a:ext uri="{FF2B5EF4-FFF2-40B4-BE49-F238E27FC236}">
                <a16:creationId xmlns:a16="http://schemas.microsoft.com/office/drawing/2014/main" id="{69AE8909-499C-7442-A0B1-9877FC74E56E}"/>
              </a:ext>
            </a:extLst>
          </p:cNvPr>
          <p:cNvSpPr txBox="1">
            <a:spLocks/>
          </p:cNvSpPr>
          <p:nvPr/>
        </p:nvSpPr>
        <p:spPr>
          <a:xfrm>
            <a:off x="1930208" y="1277473"/>
            <a:ext cx="8580392" cy="1501356"/>
          </a:xfrm>
          <a:prstGeom prst="rect">
            <a:avLst/>
          </a:prstGeom>
        </p:spPr>
        <p:txBody>
          <a:bodyPr/>
          <a:lstStyle>
            <a:lvl1pPr marL="171450" indent="-171450" algn="l" defTabSz="685800" rtl="0" eaLnBrk="1" latinLnBrk="0" hangingPunct="1">
              <a:lnSpc>
                <a:spcPct val="90000"/>
              </a:lnSpc>
              <a:spcBef>
                <a:spcPct val="30000"/>
              </a:spcBef>
              <a:buFont typeface="Arial" panose="020B0604020202020204" pitchFamily="34" charset="0"/>
              <a:buChar char="•"/>
              <a:defRPr sz="2100" kern="1200">
                <a:solidFill>
                  <a:schemeClr val="tx1"/>
                </a:solidFill>
                <a:latin typeface="Microsoft JhengHei UI" panose="020B0604030504040204" pitchFamily="34" charset="-120"/>
                <a:ea typeface="Microsoft JhengHei UI" panose="020B0604030504040204" pitchFamily="34" charset="-120"/>
                <a:cs typeface="+mn-cs"/>
              </a:defRPr>
            </a:lvl1pPr>
            <a:lvl2pPr marL="514350" indent="-171450" algn="l" defTabSz="685800" rtl="0" eaLnBrk="1" latinLnBrk="0" hangingPunct="1">
              <a:lnSpc>
                <a:spcPct val="90000"/>
              </a:lnSpc>
              <a:spcBef>
                <a:spcPct val="30000"/>
              </a:spcBef>
              <a:buFont typeface="Arial" panose="020B0604020202020204"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2pPr>
            <a:lvl3pPr marL="857250" indent="-171450" algn="l" defTabSz="685800" rtl="0" eaLnBrk="1" latinLnBrk="0" hangingPunct="1">
              <a:lnSpc>
                <a:spcPct val="90000"/>
              </a:lnSpc>
              <a:spcBef>
                <a:spcPct val="30000"/>
              </a:spcBef>
              <a:buFont typeface="Arial" panose="020B0604020202020204" pitchFamily="34" charset="0"/>
              <a:buChar char="•"/>
              <a:defRPr sz="1500" kern="1200">
                <a:solidFill>
                  <a:schemeClr val="tx1"/>
                </a:solidFill>
                <a:latin typeface="Microsoft JhengHei UI" panose="020B0604030504040204" pitchFamily="34" charset="-120"/>
                <a:ea typeface="Microsoft JhengHei UI" panose="020B0604030504040204" pitchFamily="34" charset="-120"/>
                <a:cs typeface="+mn-cs"/>
              </a:defRPr>
            </a:lvl3pPr>
            <a:lvl4pPr marL="12001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4pPr>
            <a:lvl5pPr marL="15430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5pPr>
            <a:lvl6pPr marL="18859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pPr>
            <a:endParaRPr kumimoji="1" lang="zh-HK" altLang="en-US" sz="1600" dirty="0">
              <a:solidFill>
                <a:srgbClr val="3B3026"/>
              </a:solidFill>
            </a:endParaRPr>
          </a:p>
        </p:txBody>
      </p:sp>
      <p:pic>
        <p:nvPicPr>
          <p:cNvPr id="17" name="Picture 51">
            <a:extLst>
              <a:ext uri="{FF2B5EF4-FFF2-40B4-BE49-F238E27FC236}">
                <a16:creationId xmlns:a16="http://schemas.microsoft.com/office/drawing/2014/main" id="{B4764E3C-9839-DA4F-A0E5-91021427C7EC}"/>
              </a:ext>
            </a:extLst>
          </p:cNvPr>
          <p:cNvPicPr>
            <a:picLocks noChangeAspect="1"/>
          </p:cNvPicPr>
          <p:nvPr/>
        </p:nvPicPr>
        <p:blipFill rotWithShape="1">
          <a:blip r:embed="rId3"/>
          <a:srcRect l="3404" r="6216"/>
          <a:stretch/>
        </p:blipFill>
        <p:spPr>
          <a:xfrm>
            <a:off x="3189743" y="2438009"/>
            <a:ext cx="5812514" cy="3879164"/>
          </a:xfrm>
          <a:prstGeom prst="rect">
            <a:avLst/>
          </a:prstGeom>
          <a:ln w="28575">
            <a:solidFill>
              <a:schemeClr val="tx1"/>
            </a:solidFill>
          </a:ln>
        </p:spPr>
      </p:pic>
      <p:sp>
        <p:nvSpPr>
          <p:cNvPr id="3" name="Slide Number Placeholder 2">
            <a:extLst>
              <a:ext uri="{FF2B5EF4-FFF2-40B4-BE49-F238E27FC236}">
                <a16:creationId xmlns:a16="http://schemas.microsoft.com/office/drawing/2014/main" id="{F4201683-25D7-0BFD-CE7D-CFC806EFAEF0}"/>
              </a:ext>
            </a:extLst>
          </p:cNvPr>
          <p:cNvSpPr>
            <a:spLocks noGrp="1"/>
          </p:cNvSpPr>
          <p:nvPr>
            <p:ph type="sldNum" sz="quarter" idx="4"/>
          </p:nvPr>
        </p:nvSpPr>
        <p:spPr/>
        <p:txBody>
          <a:bodyPr/>
          <a:lstStyle/>
          <a:p>
            <a:fld id="{AF9A0E2E-19C5-413C-834F-860497B58A9F}" type="slidenum">
              <a:rPr lang="en-HK" smtClean="0"/>
              <a:t>44</a:t>
            </a:fld>
            <a:endParaRPr lang="en-HK"/>
          </a:p>
        </p:txBody>
      </p:sp>
      <p:grpSp>
        <p:nvGrpSpPr>
          <p:cNvPr id="4" name="Group 3">
            <a:extLst>
              <a:ext uri="{FF2B5EF4-FFF2-40B4-BE49-F238E27FC236}">
                <a16:creationId xmlns:a16="http://schemas.microsoft.com/office/drawing/2014/main" id="{4502467F-3A2B-F95F-7ADE-012223D0BBEB}"/>
              </a:ext>
            </a:extLst>
          </p:cNvPr>
          <p:cNvGrpSpPr/>
          <p:nvPr/>
        </p:nvGrpSpPr>
        <p:grpSpPr>
          <a:xfrm>
            <a:off x="10285546" y="130310"/>
            <a:ext cx="1735296" cy="983526"/>
            <a:chOff x="10285546" y="130310"/>
            <a:chExt cx="1735296" cy="983526"/>
          </a:xfrm>
        </p:grpSpPr>
        <p:sp>
          <p:nvSpPr>
            <p:cNvPr id="5" name="TextBox 4">
              <a:extLst>
                <a:ext uri="{FF2B5EF4-FFF2-40B4-BE49-F238E27FC236}">
                  <a16:creationId xmlns:a16="http://schemas.microsoft.com/office/drawing/2014/main" id="{CA805A3C-C89E-8195-265A-823A352AE29B}"/>
                </a:ext>
              </a:extLst>
            </p:cNvPr>
            <p:cNvSpPr txBox="1"/>
            <p:nvPr/>
          </p:nvSpPr>
          <p:spPr>
            <a:xfrm>
              <a:off x="11111746" y="159729"/>
              <a:ext cx="909096" cy="954107"/>
            </a:xfrm>
            <a:prstGeom prst="rect">
              <a:avLst/>
            </a:prstGeom>
            <a:noFill/>
          </p:spPr>
          <p:txBody>
            <a:bodyPr wrap="square" rtlCol="0">
              <a:spAutoFit/>
            </a:bodyPr>
            <a:lstStyle/>
            <a:p>
              <a:pPr algn="ctr"/>
              <a:r>
                <a:rPr lang="zh-TW" altLang="en-US" sz="2800" b="1" dirty="0">
                  <a:solidFill>
                    <a:srgbClr val="F8F8F8"/>
                  </a:solidFill>
                  <a:latin typeface="微軟正黑體" panose="020B0604030504040204" pitchFamily="34" charset="-120"/>
                  <a:ea typeface="微軟正黑體" panose="020B0604030504040204" pitchFamily="34" charset="-120"/>
                </a:rPr>
                <a:t>遊戲版面</a:t>
              </a:r>
              <a:endParaRPr lang="en-HK" sz="2800" b="1" dirty="0">
                <a:solidFill>
                  <a:srgbClr val="F8F8F8"/>
                </a:solidFill>
                <a:latin typeface="微軟正黑體" panose="020B0604030504040204" pitchFamily="34" charset="-120"/>
                <a:ea typeface="微軟正黑體" panose="020B0604030504040204" pitchFamily="34" charset="-120"/>
              </a:endParaRPr>
            </a:p>
          </p:txBody>
        </p:sp>
        <p:pic>
          <p:nvPicPr>
            <p:cNvPr id="6" name="Picture 5">
              <a:extLst>
                <a:ext uri="{FF2B5EF4-FFF2-40B4-BE49-F238E27FC236}">
                  <a16:creationId xmlns:a16="http://schemas.microsoft.com/office/drawing/2014/main" id="{49F4FFAF-EAF0-7F2C-7612-448C5B462254}"/>
                </a:ext>
              </a:extLst>
            </p:cNvPr>
            <p:cNvPicPr>
              <a:picLocks noChangeAspect="1"/>
            </p:cNvPicPr>
            <p:nvPr/>
          </p:nvPicPr>
          <p:blipFill>
            <a:blip r:embed="rId4">
              <a:lum bright="70000" contrast="-70000"/>
            </a:blip>
            <a:stretch>
              <a:fillRect/>
            </a:stretch>
          </p:blipFill>
          <p:spPr>
            <a:xfrm>
              <a:off x="10285546" y="130310"/>
              <a:ext cx="934801" cy="934801"/>
            </a:xfrm>
            <a:prstGeom prst="rect">
              <a:avLst/>
            </a:prstGeom>
          </p:spPr>
        </p:pic>
      </p:grpSp>
    </p:spTree>
    <p:extLst>
      <p:ext uri="{BB962C8B-B14F-4D97-AF65-F5344CB8AC3E}">
        <p14:creationId xmlns:p14="http://schemas.microsoft.com/office/powerpoint/2010/main" val="27972981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r>
              <a:rPr lang="zh-TW" altLang="en-US" sz="2800" dirty="0">
                <a:cs typeface="Arial" panose="020B0604020202020204" pitchFamily="34" charset="0"/>
              </a:rPr>
              <a:t>交易日結束</a:t>
            </a:r>
          </a:p>
        </p:txBody>
      </p:sp>
      <p:sp>
        <p:nvSpPr>
          <p:cNvPr id="21" name="內容版面配置區 2">
            <a:extLst>
              <a:ext uri="{FF2B5EF4-FFF2-40B4-BE49-F238E27FC236}">
                <a16:creationId xmlns:a16="http://schemas.microsoft.com/office/drawing/2014/main" id="{69AE8909-499C-7442-A0B1-9877FC74E56E}"/>
              </a:ext>
            </a:extLst>
          </p:cNvPr>
          <p:cNvSpPr txBox="1">
            <a:spLocks/>
          </p:cNvSpPr>
          <p:nvPr/>
        </p:nvSpPr>
        <p:spPr>
          <a:xfrm>
            <a:off x="1930208" y="1397512"/>
            <a:ext cx="8737792" cy="1501356"/>
          </a:xfrm>
          <a:prstGeom prst="rect">
            <a:avLst/>
          </a:prstGeom>
        </p:spPr>
        <p:txBody>
          <a:bodyPr/>
          <a:lstStyle>
            <a:lvl1pPr marL="171450" indent="-171450" algn="l" defTabSz="685800" rtl="0" eaLnBrk="1" latinLnBrk="0" hangingPunct="1">
              <a:lnSpc>
                <a:spcPct val="90000"/>
              </a:lnSpc>
              <a:spcBef>
                <a:spcPct val="30000"/>
              </a:spcBef>
              <a:buFont typeface="Arial" panose="020B0604020202020204" pitchFamily="34" charset="0"/>
              <a:buChar char="•"/>
              <a:defRPr sz="2100" kern="1200">
                <a:solidFill>
                  <a:schemeClr val="tx1"/>
                </a:solidFill>
                <a:latin typeface="Microsoft JhengHei UI" panose="020B0604030504040204" pitchFamily="34" charset="-120"/>
                <a:ea typeface="Microsoft JhengHei UI" panose="020B0604030504040204" pitchFamily="34" charset="-120"/>
                <a:cs typeface="+mn-cs"/>
              </a:defRPr>
            </a:lvl1pPr>
            <a:lvl2pPr marL="514350" indent="-171450" algn="l" defTabSz="685800" rtl="0" eaLnBrk="1" latinLnBrk="0" hangingPunct="1">
              <a:lnSpc>
                <a:spcPct val="90000"/>
              </a:lnSpc>
              <a:spcBef>
                <a:spcPct val="30000"/>
              </a:spcBef>
              <a:buFont typeface="Arial" panose="020B0604020202020204"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2pPr>
            <a:lvl3pPr marL="857250" indent="-171450" algn="l" defTabSz="685800" rtl="0" eaLnBrk="1" latinLnBrk="0" hangingPunct="1">
              <a:lnSpc>
                <a:spcPct val="90000"/>
              </a:lnSpc>
              <a:spcBef>
                <a:spcPct val="30000"/>
              </a:spcBef>
              <a:buFont typeface="Arial" panose="020B0604020202020204" pitchFamily="34" charset="0"/>
              <a:buChar char="•"/>
              <a:defRPr sz="1500" kern="1200">
                <a:solidFill>
                  <a:schemeClr val="tx1"/>
                </a:solidFill>
                <a:latin typeface="Microsoft JhengHei UI" panose="020B0604030504040204" pitchFamily="34" charset="-120"/>
                <a:ea typeface="Microsoft JhengHei UI" panose="020B0604030504040204" pitchFamily="34" charset="-120"/>
                <a:cs typeface="+mn-cs"/>
              </a:defRPr>
            </a:lvl3pPr>
            <a:lvl4pPr marL="12001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4pPr>
            <a:lvl5pPr marL="15430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5pPr>
            <a:lvl6pPr marL="18859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9pPr>
          </a:lstStyle>
          <a:p>
            <a:pPr>
              <a:lnSpc>
                <a:spcPct val="75000"/>
              </a:lnSpc>
            </a:pPr>
            <a:endParaRPr kumimoji="1" lang="zh-HK" altLang="en-US" sz="1200" dirty="0">
              <a:solidFill>
                <a:srgbClr val="3B3026"/>
              </a:solidFill>
            </a:endParaRPr>
          </a:p>
        </p:txBody>
      </p:sp>
      <p:sp>
        <p:nvSpPr>
          <p:cNvPr id="3" name="矩形 2">
            <a:extLst>
              <a:ext uri="{FF2B5EF4-FFF2-40B4-BE49-F238E27FC236}">
                <a16:creationId xmlns:a16="http://schemas.microsoft.com/office/drawing/2014/main" id="{03DAED34-5925-BC47-8B5C-1EA101E74F78}"/>
              </a:ext>
            </a:extLst>
          </p:cNvPr>
          <p:cNvSpPr/>
          <p:nvPr/>
        </p:nvSpPr>
        <p:spPr>
          <a:xfrm>
            <a:off x="3275838" y="1784013"/>
            <a:ext cx="5640324" cy="4043840"/>
          </a:xfrm>
          <a:prstGeom prst="rect">
            <a:avLst/>
          </a:prstGeom>
          <a:noFill/>
          <a:ln w="28575">
            <a:solidFill>
              <a:srgbClr val="734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pic>
        <p:nvPicPr>
          <p:cNvPr id="15" name="Picture 37">
            <a:extLst>
              <a:ext uri="{FF2B5EF4-FFF2-40B4-BE49-F238E27FC236}">
                <a16:creationId xmlns:a16="http://schemas.microsoft.com/office/drawing/2014/main" id="{41F31373-EEF2-A749-9AAD-01F8B4D1B3A6}"/>
              </a:ext>
            </a:extLst>
          </p:cNvPr>
          <p:cNvPicPr>
            <a:picLocks noChangeAspect="1"/>
          </p:cNvPicPr>
          <p:nvPr/>
        </p:nvPicPr>
        <p:blipFill rotWithShape="1">
          <a:blip r:embed="rId3"/>
          <a:srcRect l="13322" t="-34" r="17710" b="34"/>
          <a:stretch/>
        </p:blipFill>
        <p:spPr>
          <a:xfrm>
            <a:off x="3275838" y="1784013"/>
            <a:ext cx="5640324" cy="4043840"/>
          </a:xfrm>
          <a:prstGeom prst="rect">
            <a:avLst/>
          </a:prstGeom>
          <a:ln w="28575">
            <a:solidFill>
              <a:schemeClr val="tx1"/>
            </a:solidFill>
          </a:ln>
        </p:spPr>
      </p:pic>
      <p:sp>
        <p:nvSpPr>
          <p:cNvPr id="4" name="Slide Number Placeholder 3">
            <a:extLst>
              <a:ext uri="{FF2B5EF4-FFF2-40B4-BE49-F238E27FC236}">
                <a16:creationId xmlns:a16="http://schemas.microsoft.com/office/drawing/2014/main" id="{CAC82273-4FF8-E31D-0976-FD782C4A6E59}"/>
              </a:ext>
            </a:extLst>
          </p:cNvPr>
          <p:cNvSpPr>
            <a:spLocks noGrp="1"/>
          </p:cNvSpPr>
          <p:nvPr>
            <p:ph type="sldNum" sz="quarter" idx="4"/>
          </p:nvPr>
        </p:nvSpPr>
        <p:spPr/>
        <p:txBody>
          <a:bodyPr/>
          <a:lstStyle/>
          <a:p>
            <a:fld id="{AF9A0E2E-19C5-413C-834F-860497B58A9F}" type="slidenum">
              <a:rPr lang="en-HK" smtClean="0"/>
              <a:t>45</a:t>
            </a:fld>
            <a:endParaRPr lang="en-HK"/>
          </a:p>
        </p:txBody>
      </p:sp>
      <p:grpSp>
        <p:nvGrpSpPr>
          <p:cNvPr id="5" name="Group 4">
            <a:extLst>
              <a:ext uri="{FF2B5EF4-FFF2-40B4-BE49-F238E27FC236}">
                <a16:creationId xmlns:a16="http://schemas.microsoft.com/office/drawing/2014/main" id="{0FDDBF10-D723-CE50-F04C-026A820469E2}"/>
              </a:ext>
            </a:extLst>
          </p:cNvPr>
          <p:cNvGrpSpPr/>
          <p:nvPr/>
        </p:nvGrpSpPr>
        <p:grpSpPr>
          <a:xfrm>
            <a:off x="10285546" y="130310"/>
            <a:ext cx="1735296" cy="983526"/>
            <a:chOff x="10285546" y="130310"/>
            <a:chExt cx="1735296" cy="983526"/>
          </a:xfrm>
        </p:grpSpPr>
        <p:sp>
          <p:nvSpPr>
            <p:cNvPr id="6" name="TextBox 5">
              <a:extLst>
                <a:ext uri="{FF2B5EF4-FFF2-40B4-BE49-F238E27FC236}">
                  <a16:creationId xmlns:a16="http://schemas.microsoft.com/office/drawing/2014/main" id="{F7916A3B-6A43-665C-B4FB-0A51CAC2FD0A}"/>
                </a:ext>
              </a:extLst>
            </p:cNvPr>
            <p:cNvSpPr txBox="1"/>
            <p:nvPr/>
          </p:nvSpPr>
          <p:spPr>
            <a:xfrm>
              <a:off x="11111746" y="159729"/>
              <a:ext cx="909096" cy="954107"/>
            </a:xfrm>
            <a:prstGeom prst="rect">
              <a:avLst/>
            </a:prstGeom>
            <a:noFill/>
          </p:spPr>
          <p:txBody>
            <a:bodyPr wrap="square" rtlCol="0">
              <a:spAutoFit/>
            </a:bodyPr>
            <a:lstStyle/>
            <a:p>
              <a:pPr algn="ctr"/>
              <a:r>
                <a:rPr lang="zh-TW" altLang="en-US" sz="2800" b="1" dirty="0">
                  <a:solidFill>
                    <a:srgbClr val="F8F8F8"/>
                  </a:solidFill>
                  <a:latin typeface="微軟正黑體" panose="020B0604030504040204" pitchFamily="34" charset="-120"/>
                  <a:ea typeface="微軟正黑體" panose="020B0604030504040204" pitchFamily="34" charset="-120"/>
                </a:rPr>
                <a:t>遊戲版面</a:t>
              </a:r>
              <a:endParaRPr lang="en-HK" sz="2800" b="1" dirty="0">
                <a:solidFill>
                  <a:srgbClr val="F8F8F8"/>
                </a:solidFill>
                <a:latin typeface="微軟正黑體" panose="020B0604030504040204" pitchFamily="34" charset="-120"/>
                <a:ea typeface="微軟正黑體" panose="020B0604030504040204" pitchFamily="34" charset="-120"/>
              </a:endParaRPr>
            </a:p>
          </p:txBody>
        </p:sp>
        <p:pic>
          <p:nvPicPr>
            <p:cNvPr id="7" name="Picture 6">
              <a:extLst>
                <a:ext uri="{FF2B5EF4-FFF2-40B4-BE49-F238E27FC236}">
                  <a16:creationId xmlns:a16="http://schemas.microsoft.com/office/drawing/2014/main" id="{3DB4880F-84A8-106A-B004-4D048830EA26}"/>
                </a:ext>
              </a:extLst>
            </p:cNvPr>
            <p:cNvPicPr>
              <a:picLocks noChangeAspect="1"/>
            </p:cNvPicPr>
            <p:nvPr/>
          </p:nvPicPr>
          <p:blipFill>
            <a:blip r:embed="rId4">
              <a:lum bright="70000" contrast="-70000"/>
            </a:blip>
            <a:stretch>
              <a:fillRect/>
            </a:stretch>
          </p:blipFill>
          <p:spPr>
            <a:xfrm>
              <a:off x="10285546" y="130310"/>
              <a:ext cx="934801" cy="934801"/>
            </a:xfrm>
            <a:prstGeom prst="rect">
              <a:avLst/>
            </a:prstGeom>
          </p:spPr>
        </p:pic>
      </p:grpSp>
    </p:spTree>
    <p:extLst>
      <p:ext uri="{BB962C8B-B14F-4D97-AF65-F5344CB8AC3E}">
        <p14:creationId xmlns:p14="http://schemas.microsoft.com/office/powerpoint/2010/main" val="19459646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E91112-D9C9-4A44-B1BF-52564A12F410}"/>
              </a:ext>
            </a:extLst>
          </p:cNvPr>
          <p:cNvSpPr txBox="1">
            <a:spLocks/>
          </p:cNvSpPr>
          <p:nvPr/>
        </p:nvSpPr>
        <p:spPr>
          <a:xfrm>
            <a:off x="1524000" y="1730494"/>
            <a:ext cx="9144000" cy="3384431"/>
          </a:xfrm>
          <a:prstGeom prst="rect">
            <a:avLst/>
          </a:prstGeom>
        </p:spPr>
        <p:txBody>
          <a:bodyPr vert="horz" lIns="91440" tIns="45720" rIns="91440" bIns="45720" rtlCol="0" anchor="ctr">
            <a:normAutofit/>
          </a:bodyPr>
          <a:lstStyle>
            <a:lvl1pPr algn="l" defTabSz="685800" rtl="0" eaLnBrk="1" latinLnBrk="0" hangingPunct="1">
              <a:spcBef>
                <a:spcPct val="0"/>
              </a:spcBef>
              <a:buNone/>
              <a:defRPr sz="3300" kern="1200">
                <a:solidFill>
                  <a:schemeClr val="tx1"/>
                </a:solidFill>
                <a:latin typeface="Microsoft JhengHei UI" panose="020B0604030504040204" pitchFamily="34" charset="-120"/>
                <a:ea typeface="Microsoft JhengHei UI" panose="020B0604030504040204" pitchFamily="34" charset="-120"/>
                <a:cs typeface="+mj-cs"/>
              </a:defRPr>
            </a:lvl1pPr>
          </a:lstStyle>
          <a:p>
            <a:pPr algn="ctr"/>
            <a:r>
              <a:rPr lang="en-US" altLang="zh-TW" sz="36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en-HK" altLang="zh-TW" sz="36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v</a:t>
            </a:r>
            <a:r>
              <a:rPr lang="en-US" altLang="zh-TW" sz="36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36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交易日總結</a:t>
            </a:r>
          </a:p>
        </p:txBody>
      </p:sp>
    </p:spTree>
    <p:extLst>
      <p:ext uri="{BB962C8B-B14F-4D97-AF65-F5344CB8AC3E}">
        <p14:creationId xmlns:p14="http://schemas.microsoft.com/office/powerpoint/2010/main" val="17890236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r>
              <a:rPr lang="zh-TW" altLang="en-US" sz="2800" dirty="0">
                <a:cs typeface="Arial" panose="020B0604020202020204" pitchFamily="34" charset="0"/>
              </a:rPr>
              <a:t>遊戲房總結</a:t>
            </a:r>
          </a:p>
        </p:txBody>
      </p:sp>
      <p:sp>
        <p:nvSpPr>
          <p:cNvPr id="17" name="Content Placeholder 16">
            <a:extLst>
              <a:ext uri="{FF2B5EF4-FFF2-40B4-BE49-F238E27FC236}">
                <a16:creationId xmlns:a16="http://schemas.microsoft.com/office/drawing/2014/main" id="{1257A141-3524-20D5-8ACD-C09350A47017}"/>
              </a:ext>
            </a:extLst>
          </p:cNvPr>
          <p:cNvSpPr>
            <a:spLocks noGrp="1"/>
          </p:cNvSpPr>
          <p:nvPr>
            <p:ph sz="half" idx="2"/>
          </p:nvPr>
        </p:nvSpPr>
        <p:spPr/>
        <p:txBody>
          <a:bodyPr/>
          <a:lstStyle/>
          <a:p>
            <a:pPr>
              <a:lnSpc>
                <a:spcPct val="100000"/>
              </a:lnSpc>
              <a:spcBef>
                <a:spcPts val="600"/>
              </a:spcBef>
              <a:spcAft>
                <a:spcPts val="600"/>
              </a:spcAft>
              <a:buFont typeface="Wingdings" panose="05000000000000000000" pitchFamily="2" charset="2"/>
              <a:buChar char="§"/>
            </a:pPr>
            <a:r>
              <a:rPr kumimoji="1" lang="zh-HK" altLang="en-US" sz="1800" dirty="0">
                <a:solidFill>
                  <a:schemeClr val="tx1"/>
                </a:solidFill>
                <a:latin typeface="+mn-lt"/>
              </a:rPr>
              <a:t>每個交易日完結，系統會自動總結</a:t>
            </a:r>
            <a:r>
              <a:rPr kumimoji="1" lang="zh-TW" altLang="en-US" sz="1800" dirty="0">
                <a:solidFill>
                  <a:schemeClr val="tx1"/>
                </a:solidFill>
                <a:latin typeface="+mn-lt"/>
              </a:rPr>
              <a:t>各個</a:t>
            </a:r>
            <a:r>
              <a:rPr kumimoji="1" lang="zh-HK" altLang="en-US" sz="1800" dirty="0">
                <a:solidFill>
                  <a:schemeClr val="tx1"/>
                </a:solidFill>
                <a:latin typeface="+mn-lt"/>
              </a:rPr>
              <a:t>遊戲房內</a:t>
            </a:r>
            <a:r>
              <a:rPr kumimoji="1" lang="en-US" altLang="zh-HK" sz="1800" dirty="0">
                <a:solidFill>
                  <a:schemeClr val="tx1"/>
                </a:solidFill>
                <a:latin typeface="+mn-lt"/>
              </a:rPr>
              <a:t>4</a:t>
            </a:r>
            <a:r>
              <a:rPr kumimoji="1" lang="zh-HK" altLang="en-US" sz="1800" dirty="0">
                <a:solidFill>
                  <a:schemeClr val="tx1"/>
                </a:solidFill>
                <a:latin typeface="+mn-lt"/>
              </a:rPr>
              <a:t>位學生的</a:t>
            </a:r>
            <a:r>
              <a:rPr kumimoji="1" lang="zh-TW" altLang="en-US" sz="1800" dirty="0">
                <a:solidFill>
                  <a:schemeClr val="tx1"/>
                </a:solidFill>
                <a:latin typeface="+mn-lt"/>
              </a:rPr>
              <a:t>資產總額</a:t>
            </a:r>
            <a:r>
              <a:rPr kumimoji="1" lang="zh-HK" altLang="en-US" sz="1800" dirty="0">
                <a:solidFill>
                  <a:schemeClr val="tx1"/>
                </a:solidFill>
                <a:latin typeface="+mn-lt"/>
              </a:rPr>
              <a:t>排名</a:t>
            </a:r>
            <a:endParaRPr kumimoji="1" lang="en-US" altLang="zh-HK" sz="1800" dirty="0">
              <a:solidFill>
                <a:schemeClr val="tx1"/>
              </a:solidFill>
              <a:latin typeface="+mn-lt"/>
            </a:endParaRPr>
          </a:p>
          <a:p>
            <a:pPr>
              <a:lnSpc>
                <a:spcPct val="100000"/>
              </a:lnSpc>
              <a:spcBef>
                <a:spcPts val="600"/>
              </a:spcBef>
              <a:spcAft>
                <a:spcPts val="600"/>
              </a:spcAft>
            </a:pPr>
            <a:endParaRPr lang="en-HK" dirty="0">
              <a:solidFill>
                <a:schemeClr val="tx1"/>
              </a:solidFill>
              <a:latin typeface="+mn-lt"/>
            </a:endParaRPr>
          </a:p>
        </p:txBody>
      </p:sp>
      <p:sp>
        <p:nvSpPr>
          <p:cNvPr id="21" name="內容版面配置區 2">
            <a:extLst>
              <a:ext uri="{FF2B5EF4-FFF2-40B4-BE49-F238E27FC236}">
                <a16:creationId xmlns:a16="http://schemas.microsoft.com/office/drawing/2014/main" id="{69AE8909-499C-7442-A0B1-9877FC74E56E}"/>
              </a:ext>
            </a:extLst>
          </p:cNvPr>
          <p:cNvSpPr txBox="1">
            <a:spLocks/>
          </p:cNvSpPr>
          <p:nvPr/>
        </p:nvSpPr>
        <p:spPr>
          <a:xfrm>
            <a:off x="1930208" y="1277473"/>
            <a:ext cx="8737792" cy="1501356"/>
          </a:xfrm>
          <a:prstGeom prst="rect">
            <a:avLst/>
          </a:prstGeom>
        </p:spPr>
        <p:txBody>
          <a:bodyPr/>
          <a:lstStyle>
            <a:lvl1pPr marL="171450" indent="-171450" algn="l" defTabSz="685800" rtl="0" eaLnBrk="1" latinLnBrk="0" hangingPunct="1">
              <a:lnSpc>
                <a:spcPct val="90000"/>
              </a:lnSpc>
              <a:spcBef>
                <a:spcPct val="30000"/>
              </a:spcBef>
              <a:buFont typeface="Arial" panose="020B0604020202020204" pitchFamily="34" charset="0"/>
              <a:buChar char="•"/>
              <a:defRPr sz="2100" kern="1200">
                <a:solidFill>
                  <a:schemeClr val="tx1"/>
                </a:solidFill>
                <a:latin typeface="Microsoft JhengHei UI" panose="020B0604030504040204" pitchFamily="34" charset="-120"/>
                <a:ea typeface="Microsoft JhengHei UI" panose="020B0604030504040204" pitchFamily="34" charset="-120"/>
                <a:cs typeface="+mn-cs"/>
              </a:defRPr>
            </a:lvl1pPr>
            <a:lvl2pPr marL="514350" indent="-171450" algn="l" defTabSz="685800" rtl="0" eaLnBrk="1" latinLnBrk="0" hangingPunct="1">
              <a:lnSpc>
                <a:spcPct val="90000"/>
              </a:lnSpc>
              <a:spcBef>
                <a:spcPct val="30000"/>
              </a:spcBef>
              <a:buFont typeface="Arial" panose="020B0604020202020204"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2pPr>
            <a:lvl3pPr marL="857250" indent="-171450" algn="l" defTabSz="685800" rtl="0" eaLnBrk="1" latinLnBrk="0" hangingPunct="1">
              <a:lnSpc>
                <a:spcPct val="90000"/>
              </a:lnSpc>
              <a:spcBef>
                <a:spcPct val="30000"/>
              </a:spcBef>
              <a:buFont typeface="Arial" panose="020B0604020202020204" pitchFamily="34" charset="0"/>
              <a:buChar char="•"/>
              <a:defRPr sz="1500" kern="1200">
                <a:solidFill>
                  <a:schemeClr val="tx1"/>
                </a:solidFill>
                <a:latin typeface="Microsoft JhengHei UI" panose="020B0604030504040204" pitchFamily="34" charset="-120"/>
                <a:ea typeface="Microsoft JhengHei UI" panose="020B0604030504040204" pitchFamily="34" charset="-120"/>
                <a:cs typeface="+mn-cs"/>
              </a:defRPr>
            </a:lvl3pPr>
            <a:lvl4pPr marL="12001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4pPr>
            <a:lvl5pPr marL="15430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5pPr>
            <a:lvl6pPr marL="18859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pPr>
            <a:endParaRPr kumimoji="1" lang="en-US" altLang="zh-HK" sz="1600" dirty="0">
              <a:solidFill>
                <a:srgbClr val="3B3026"/>
              </a:solidFill>
            </a:endParaRPr>
          </a:p>
        </p:txBody>
      </p:sp>
      <p:pic>
        <p:nvPicPr>
          <p:cNvPr id="5" name="Picture 4">
            <a:extLst>
              <a:ext uri="{FF2B5EF4-FFF2-40B4-BE49-F238E27FC236}">
                <a16:creationId xmlns:a16="http://schemas.microsoft.com/office/drawing/2014/main" id="{499F193C-B763-0B8F-AEDC-F40D1E983DA3}"/>
              </a:ext>
            </a:extLst>
          </p:cNvPr>
          <p:cNvPicPr>
            <a:picLocks noChangeAspect="1"/>
          </p:cNvPicPr>
          <p:nvPr/>
        </p:nvPicPr>
        <p:blipFill>
          <a:blip r:embed="rId3"/>
          <a:stretch>
            <a:fillRect/>
          </a:stretch>
        </p:blipFill>
        <p:spPr>
          <a:xfrm>
            <a:off x="1022883" y="2115504"/>
            <a:ext cx="10146233" cy="3465023"/>
          </a:xfrm>
          <a:prstGeom prst="rect">
            <a:avLst/>
          </a:prstGeom>
          <a:ln w="28575">
            <a:solidFill>
              <a:schemeClr val="tx1"/>
            </a:solidFill>
          </a:ln>
        </p:spPr>
      </p:pic>
      <p:sp>
        <p:nvSpPr>
          <p:cNvPr id="3" name="Slide Number Placeholder 2">
            <a:extLst>
              <a:ext uri="{FF2B5EF4-FFF2-40B4-BE49-F238E27FC236}">
                <a16:creationId xmlns:a16="http://schemas.microsoft.com/office/drawing/2014/main" id="{827ADAD3-D889-645F-9D7D-A93CCBCF988F}"/>
              </a:ext>
            </a:extLst>
          </p:cNvPr>
          <p:cNvSpPr>
            <a:spLocks noGrp="1"/>
          </p:cNvSpPr>
          <p:nvPr>
            <p:ph type="sldNum" sz="quarter" idx="4"/>
          </p:nvPr>
        </p:nvSpPr>
        <p:spPr/>
        <p:txBody>
          <a:bodyPr/>
          <a:lstStyle/>
          <a:p>
            <a:fld id="{AF9A0E2E-19C5-413C-834F-860497B58A9F}" type="slidenum">
              <a:rPr lang="en-HK" smtClean="0"/>
              <a:t>47</a:t>
            </a:fld>
            <a:endParaRPr lang="en-HK"/>
          </a:p>
        </p:txBody>
      </p:sp>
      <p:grpSp>
        <p:nvGrpSpPr>
          <p:cNvPr id="4" name="Group 3">
            <a:extLst>
              <a:ext uri="{FF2B5EF4-FFF2-40B4-BE49-F238E27FC236}">
                <a16:creationId xmlns:a16="http://schemas.microsoft.com/office/drawing/2014/main" id="{5AE20DEF-C11B-75EA-AF0A-17C26FA855A8}"/>
              </a:ext>
            </a:extLst>
          </p:cNvPr>
          <p:cNvGrpSpPr/>
          <p:nvPr/>
        </p:nvGrpSpPr>
        <p:grpSpPr>
          <a:xfrm>
            <a:off x="10285546" y="130310"/>
            <a:ext cx="1735296" cy="983526"/>
            <a:chOff x="10285546" y="130310"/>
            <a:chExt cx="1735296" cy="983526"/>
          </a:xfrm>
        </p:grpSpPr>
        <p:sp>
          <p:nvSpPr>
            <p:cNvPr id="6" name="TextBox 5">
              <a:extLst>
                <a:ext uri="{FF2B5EF4-FFF2-40B4-BE49-F238E27FC236}">
                  <a16:creationId xmlns:a16="http://schemas.microsoft.com/office/drawing/2014/main" id="{7E74FB54-86D4-5177-97BE-8F36A37A0C69}"/>
                </a:ext>
              </a:extLst>
            </p:cNvPr>
            <p:cNvSpPr txBox="1"/>
            <p:nvPr/>
          </p:nvSpPr>
          <p:spPr>
            <a:xfrm>
              <a:off x="11111746" y="159729"/>
              <a:ext cx="909096" cy="954107"/>
            </a:xfrm>
            <a:prstGeom prst="rect">
              <a:avLst/>
            </a:prstGeom>
            <a:noFill/>
          </p:spPr>
          <p:txBody>
            <a:bodyPr wrap="square" rtlCol="0">
              <a:spAutoFit/>
            </a:bodyPr>
            <a:lstStyle/>
            <a:p>
              <a:pPr algn="ctr"/>
              <a:r>
                <a:rPr lang="zh-TW" altLang="en-US" sz="2800" b="1" dirty="0">
                  <a:solidFill>
                    <a:srgbClr val="F8F8F8"/>
                  </a:solidFill>
                  <a:latin typeface="微軟正黑體" panose="020B0604030504040204" pitchFamily="34" charset="-120"/>
                  <a:ea typeface="微軟正黑體" panose="020B0604030504040204" pitchFamily="34" charset="-120"/>
                </a:rPr>
                <a:t>遊戲版面</a:t>
              </a:r>
              <a:endParaRPr lang="en-HK" sz="2800" b="1" dirty="0">
                <a:solidFill>
                  <a:srgbClr val="F8F8F8"/>
                </a:solidFill>
                <a:latin typeface="微軟正黑體" panose="020B0604030504040204" pitchFamily="34" charset="-120"/>
                <a:ea typeface="微軟正黑體" panose="020B0604030504040204" pitchFamily="34" charset="-120"/>
              </a:endParaRPr>
            </a:p>
          </p:txBody>
        </p:sp>
        <p:pic>
          <p:nvPicPr>
            <p:cNvPr id="7" name="Picture 6">
              <a:extLst>
                <a:ext uri="{FF2B5EF4-FFF2-40B4-BE49-F238E27FC236}">
                  <a16:creationId xmlns:a16="http://schemas.microsoft.com/office/drawing/2014/main" id="{A3965DBE-BED6-5FDD-C89C-5047A5259E4C}"/>
                </a:ext>
              </a:extLst>
            </p:cNvPr>
            <p:cNvPicPr>
              <a:picLocks noChangeAspect="1"/>
            </p:cNvPicPr>
            <p:nvPr/>
          </p:nvPicPr>
          <p:blipFill>
            <a:blip r:embed="rId4">
              <a:lum bright="70000" contrast="-70000"/>
            </a:blip>
            <a:stretch>
              <a:fillRect/>
            </a:stretch>
          </p:blipFill>
          <p:spPr>
            <a:xfrm>
              <a:off x="10285546" y="130310"/>
              <a:ext cx="934801" cy="934801"/>
            </a:xfrm>
            <a:prstGeom prst="rect">
              <a:avLst/>
            </a:prstGeom>
          </p:spPr>
        </p:pic>
      </p:grpSp>
    </p:spTree>
    <p:extLst>
      <p:ext uri="{BB962C8B-B14F-4D97-AF65-F5344CB8AC3E}">
        <p14:creationId xmlns:p14="http://schemas.microsoft.com/office/powerpoint/2010/main" val="1953766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r>
              <a:rPr lang="zh-TW" altLang="en-US" sz="2800" dirty="0">
                <a:cs typeface="Arial" panose="020B0604020202020204" pitchFamily="34" charset="0"/>
              </a:rPr>
              <a:t>班房總結</a:t>
            </a:r>
          </a:p>
        </p:txBody>
      </p:sp>
      <p:sp>
        <p:nvSpPr>
          <p:cNvPr id="17" name="Content Placeholder 16">
            <a:extLst>
              <a:ext uri="{FF2B5EF4-FFF2-40B4-BE49-F238E27FC236}">
                <a16:creationId xmlns:a16="http://schemas.microsoft.com/office/drawing/2014/main" id="{BC64681E-6295-E7DF-ED57-71FFA0DE1826}"/>
              </a:ext>
            </a:extLst>
          </p:cNvPr>
          <p:cNvSpPr>
            <a:spLocks noGrp="1"/>
          </p:cNvSpPr>
          <p:nvPr>
            <p:ph sz="half" idx="2"/>
          </p:nvPr>
        </p:nvSpPr>
        <p:spPr>
          <a:xfrm>
            <a:off x="310766" y="1456812"/>
            <a:ext cx="9442648" cy="3978275"/>
          </a:xfrm>
        </p:spPr>
        <p:txBody>
          <a:bodyPr/>
          <a:lstStyle/>
          <a:p>
            <a:pPr>
              <a:lnSpc>
                <a:spcPct val="100000"/>
              </a:lnSpc>
              <a:spcBef>
                <a:spcPts val="600"/>
              </a:spcBef>
              <a:spcAft>
                <a:spcPts val="600"/>
              </a:spcAft>
            </a:pPr>
            <a:r>
              <a:rPr kumimoji="1" lang="zh-HK" altLang="en-US" sz="1800" dirty="0">
                <a:solidFill>
                  <a:schemeClr val="tx1"/>
                </a:solidFill>
              </a:rPr>
              <a:t>遊戲房總結</a:t>
            </a:r>
            <a:r>
              <a:rPr kumimoji="1" lang="zh-TW" altLang="en-US" sz="1800" dirty="0">
                <a:solidFill>
                  <a:schemeClr val="tx1"/>
                </a:solidFill>
              </a:rPr>
              <a:t>後</a:t>
            </a:r>
            <a:r>
              <a:rPr kumimoji="1" lang="zh-HK" altLang="en-US" sz="1800" dirty="0">
                <a:solidFill>
                  <a:schemeClr val="tx1"/>
                </a:solidFill>
              </a:rPr>
              <a:t>，系統會自動總結</a:t>
            </a:r>
            <a:r>
              <a:rPr kumimoji="1" lang="zh-TW" altLang="en-US" sz="1800" dirty="0">
                <a:solidFill>
                  <a:schemeClr val="tx1"/>
                </a:solidFill>
              </a:rPr>
              <a:t>同一</a:t>
            </a:r>
            <a:r>
              <a:rPr kumimoji="1" lang="zh-HK" altLang="en-US" sz="1800" dirty="0">
                <a:solidFill>
                  <a:schemeClr val="tx1"/>
                </a:solidFill>
              </a:rPr>
              <a:t>班</a:t>
            </a:r>
            <a:r>
              <a:rPr kumimoji="1" lang="zh-TW" altLang="en-US" sz="1800" dirty="0">
                <a:solidFill>
                  <a:schemeClr val="tx1"/>
                </a:solidFill>
              </a:rPr>
              <a:t>別</a:t>
            </a:r>
            <a:r>
              <a:rPr kumimoji="1" lang="zh-HK" altLang="en-US" sz="1800" dirty="0">
                <a:solidFill>
                  <a:schemeClr val="tx1"/>
                </a:solidFill>
              </a:rPr>
              <a:t>內所有學生的</a:t>
            </a:r>
            <a:r>
              <a:rPr kumimoji="1" lang="zh-TW" altLang="en-US" sz="1800" dirty="0">
                <a:solidFill>
                  <a:schemeClr val="tx1"/>
                </a:solidFill>
              </a:rPr>
              <a:t>資產總額</a:t>
            </a:r>
            <a:r>
              <a:rPr kumimoji="1" lang="zh-HK" altLang="en-US" sz="1800" dirty="0">
                <a:solidFill>
                  <a:schemeClr val="tx1"/>
                </a:solidFill>
              </a:rPr>
              <a:t>排名</a:t>
            </a:r>
            <a:endParaRPr kumimoji="1" lang="en-HK" altLang="zh-HK" sz="1800" dirty="0">
              <a:solidFill>
                <a:schemeClr val="tx1"/>
              </a:solidFill>
            </a:endParaRPr>
          </a:p>
          <a:p>
            <a:pPr>
              <a:lnSpc>
                <a:spcPct val="100000"/>
              </a:lnSpc>
              <a:spcBef>
                <a:spcPts val="600"/>
              </a:spcBef>
              <a:spcAft>
                <a:spcPts val="600"/>
              </a:spcAft>
            </a:pPr>
            <a:endParaRPr kumimoji="1" lang="en-US" altLang="zh-HK" sz="1800" dirty="0">
              <a:solidFill>
                <a:schemeClr val="tx1"/>
              </a:solidFill>
            </a:endParaRPr>
          </a:p>
          <a:p>
            <a:pPr>
              <a:lnSpc>
                <a:spcPct val="100000"/>
              </a:lnSpc>
              <a:spcBef>
                <a:spcPts val="600"/>
              </a:spcBef>
              <a:spcAft>
                <a:spcPts val="600"/>
              </a:spcAft>
            </a:pPr>
            <a:endParaRPr lang="en-HK" dirty="0">
              <a:solidFill>
                <a:schemeClr val="tx1"/>
              </a:solidFill>
            </a:endParaRPr>
          </a:p>
        </p:txBody>
      </p:sp>
      <p:sp>
        <p:nvSpPr>
          <p:cNvPr id="21" name="內容版面配置區 2">
            <a:extLst>
              <a:ext uri="{FF2B5EF4-FFF2-40B4-BE49-F238E27FC236}">
                <a16:creationId xmlns:a16="http://schemas.microsoft.com/office/drawing/2014/main" id="{69AE8909-499C-7442-A0B1-9877FC74E56E}"/>
              </a:ext>
            </a:extLst>
          </p:cNvPr>
          <p:cNvSpPr txBox="1">
            <a:spLocks/>
          </p:cNvSpPr>
          <p:nvPr/>
        </p:nvSpPr>
        <p:spPr>
          <a:xfrm>
            <a:off x="1930208" y="1277473"/>
            <a:ext cx="8737792" cy="1501356"/>
          </a:xfrm>
          <a:prstGeom prst="rect">
            <a:avLst/>
          </a:prstGeom>
        </p:spPr>
        <p:txBody>
          <a:bodyPr/>
          <a:lstStyle>
            <a:lvl1pPr marL="171450" indent="-171450" algn="l" defTabSz="685800" rtl="0" eaLnBrk="1" latinLnBrk="0" hangingPunct="1">
              <a:lnSpc>
                <a:spcPct val="90000"/>
              </a:lnSpc>
              <a:spcBef>
                <a:spcPct val="30000"/>
              </a:spcBef>
              <a:buFont typeface="Arial" panose="020B0604020202020204" pitchFamily="34" charset="0"/>
              <a:buChar char="•"/>
              <a:defRPr sz="2100" kern="1200">
                <a:solidFill>
                  <a:schemeClr val="tx1"/>
                </a:solidFill>
                <a:latin typeface="Microsoft JhengHei UI" panose="020B0604030504040204" pitchFamily="34" charset="-120"/>
                <a:ea typeface="Microsoft JhengHei UI" panose="020B0604030504040204" pitchFamily="34" charset="-120"/>
                <a:cs typeface="+mn-cs"/>
              </a:defRPr>
            </a:lvl1pPr>
            <a:lvl2pPr marL="514350" indent="-171450" algn="l" defTabSz="685800" rtl="0" eaLnBrk="1" latinLnBrk="0" hangingPunct="1">
              <a:lnSpc>
                <a:spcPct val="90000"/>
              </a:lnSpc>
              <a:spcBef>
                <a:spcPct val="30000"/>
              </a:spcBef>
              <a:buFont typeface="Arial" panose="020B0604020202020204"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2pPr>
            <a:lvl3pPr marL="857250" indent="-171450" algn="l" defTabSz="685800" rtl="0" eaLnBrk="1" latinLnBrk="0" hangingPunct="1">
              <a:lnSpc>
                <a:spcPct val="90000"/>
              </a:lnSpc>
              <a:spcBef>
                <a:spcPct val="30000"/>
              </a:spcBef>
              <a:buFont typeface="Arial" panose="020B0604020202020204" pitchFamily="34" charset="0"/>
              <a:buChar char="•"/>
              <a:defRPr sz="1500" kern="1200">
                <a:solidFill>
                  <a:schemeClr val="tx1"/>
                </a:solidFill>
                <a:latin typeface="Microsoft JhengHei UI" panose="020B0604030504040204" pitchFamily="34" charset="-120"/>
                <a:ea typeface="Microsoft JhengHei UI" panose="020B0604030504040204" pitchFamily="34" charset="-120"/>
                <a:cs typeface="+mn-cs"/>
              </a:defRPr>
            </a:lvl3pPr>
            <a:lvl4pPr marL="12001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4pPr>
            <a:lvl5pPr marL="15430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5pPr>
            <a:lvl6pPr marL="18859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pPr>
            <a:endParaRPr kumimoji="1" lang="en-US" altLang="zh-HK" sz="1600" dirty="0">
              <a:solidFill>
                <a:srgbClr val="3B3026"/>
              </a:solidFill>
            </a:endParaRPr>
          </a:p>
        </p:txBody>
      </p:sp>
      <p:pic>
        <p:nvPicPr>
          <p:cNvPr id="6" name="Picture 5">
            <a:extLst>
              <a:ext uri="{FF2B5EF4-FFF2-40B4-BE49-F238E27FC236}">
                <a16:creationId xmlns:a16="http://schemas.microsoft.com/office/drawing/2014/main" id="{044E62BB-A36A-38C7-1763-4CF579250B42}"/>
              </a:ext>
            </a:extLst>
          </p:cNvPr>
          <p:cNvPicPr>
            <a:picLocks noChangeAspect="1"/>
          </p:cNvPicPr>
          <p:nvPr/>
        </p:nvPicPr>
        <p:blipFill>
          <a:blip r:embed="rId3"/>
          <a:srcRect b="7872"/>
          <a:stretch/>
        </p:blipFill>
        <p:spPr>
          <a:xfrm>
            <a:off x="849777" y="2060966"/>
            <a:ext cx="10492445" cy="3679807"/>
          </a:xfrm>
          <a:prstGeom prst="rect">
            <a:avLst/>
          </a:prstGeom>
          <a:ln w="28575">
            <a:solidFill>
              <a:schemeClr val="tx1"/>
            </a:solidFill>
          </a:ln>
        </p:spPr>
      </p:pic>
      <p:sp>
        <p:nvSpPr>
          <p:cNvPr id="3" name="Slide Number Placeholder 2">
            <a:extLst>
              <a:ext uri="{FF2B5EF4-FFF2-40B4-BE49-F238E27FC236}">
                <a16:creationId xmlns:a16="http://schemas.microsoft.com/office/drawing/2014/main" id="{887783E6-822E-A7A4-0792-284566271F25}"/>
              </a:ext>
            </a:extLst>
          </p:cNvPr>
          <p:cNvSpPr>
            <a:spLocks noGrp="1"/>
          </p:cNvSpPr>
          <p:nvPr>
            <p:ph type="sldNum" sz="quarter" idx="4"/>
          </p:nvPr>
        </p:nvSpPr>
        <p:spPr/>
        <p:txBody>
          <a:bodyPr/>
          <a:lstStyle/>
          <a:p>
            <a:fld id="{AF9A0E2E-19C5-413C-834F-860497B58A9F}" type="slidenum">
              <a:rPr lang="en-HK" smtClean="0"/>
              <a:t>48</a:t>
            </a:fld>
            <a:endParaRPr lang="en-HK"/>
          </a:p>
        </p:txBody>
      </p:sp>
      <p:grpSp>
        <p:nvGrpSpPr>
          <p:cNvPr id="4" name="Group 3">
            <a:extLst>
              <a:ext uri="{FF2B5EF4-FFF2-40B4-BE49-F238E27FC236}">
                <a16:creationId xmlns:a16="http://schemas.microsoft.com/office/drawing/2014/main" id="{C9AE651B-28EE-085D-F044-086936FDF811}"/>
              </a:ext>
            </a:extLst>
          </p:cNvPr>
          <p:cNvGrpSpPr/>
          <p:nvPr/>
        </p:nvGrpSpPr>
        <p:grpSpPr>
          <a:xfrm>
            <a:off x="10285546" y="130310"/>
            <a:ext cx="1735296" cy="983526"/>
            <a:chOff x="10285546" y="130310"/>
            <a:chExt cx="1735296" cy="983526"/>
          </a:xfrm>
        </p:grpSpPr>
        <p:sp>
          <p:nvSpPr>
            <p:cNvPr id="5" name="TextBox 4">
              <a:extLst>
                <a:ext uri="{FF2B5EF4-FFF2-40B4-BE49-F238E27FC236}">
                  <a16:creationId xmlns:a16="http://schemas.microsoft.com/office/drawing/2014/main" id="{5F9105B0-F2D6-7242-A112-61CD67C7B95C}"/>
                </a:ext>
              </a:extLst>
            </p:cNvPr>
            <p:cNvSpPr txBox="1"/>
            <p:nvPr/>
          </p:nvSpPr>
          <p:spPr>
            <a:xfrm>
              <a:off x="11111746" y="159729"/>
              <a:ext cx="909096" cy="954107"/>
            </a:xfrm>
            <a:prstGeom prst="rect">
              <a:avLst/>
            </a:prstGeom>
            <a:noFill/>
          </p:spPr>
          <p:txBody>
            <a:bodyPr wrap="square" rtlCol="0">
              <a:spAutoFit/>
            </a:bodyPr>
            <a:lstStyle/>
            <a:p>
              <a:pPr algn="ctr"/>
              <a:r>
                <a:rPr lang="zh-TW" altLang="en-US" sz="2800" b="1" dirty="0">
                  <a:solidFill>
                    <a:srgbClr val="F8F8F8"/>
                  </a:solidFill>
                  <a:latin typeface="微軟正黑體" panose="020B0604030504040204" pitchFamily="34" charset="-120"/>
                  <a:ea typeface="微軟正黑體" panose="020B0604030504040204" pitchFamily="34" charset="-120"/>
                </a:rPr>
                <a:t>遊戲版面</a:t>
              </a:r>
              <a:endParaRPr lang="en-HK" sz="2800" b="1" dirty="0">
                <a:solidFill>
                  <a:srgbClr val="F8F8F8"/>
                </a:solidFill>
                <a:latin typeface="微軟正黑體" panose="020B0604030504040204" pitchFamily="34" charset="-120"/>
                <a:ea typeface="微軟正黑體" panose="020B0604030504040204" pitchFamily="34" charset="-120"/>
              </a:endParaRPr>
            </a:p>
          </p:txBody>
        </p:sp>
        <p:pic>
          <p:nvPicPr>
            <p:cNvPr id="7" name="Picture 6">
              <a:extLst>
                <a:ext uri="{FF2B5EF4-FFF2-40B4-BE49-F238E27FC236}">
                  <a16:creationId xmlns:a16="http://schemas.microsoft.com/office/drawing/2014/main" id="{4525978F-B5E3-886A-5975-F47074CB1C93}"/>
                </a:ext>
              </a:extLst>
            </p:cNvPr>
            <p:cNvPicPr>
              <a:picLocks noChangeAspect="1"/>
            </p:cNvPicPr>
            <p:nvPr/>
          </p:nvPicPr>
          <p:blipFill>
            <a:blip r:embed="rId4">
              <a:lum bright="70000" contrast="-70000"/>
            </a:blip>
            <a:stretch>
              <a:fillRect/>
            </a:stretch>
          </p:blipFill>
          <p:spPr>
            <a:xfrm>
              <a:off x="10285546" y="130310"/>
              <a:ext cx="934801" cy="934801"/>
            </a:xfrm>
            <a:prstGeom prst="rect">
              <a:avLst/>
            </a:prstGeom>
          </p:spPr>
        </p:pic>
      </p:grpSp>
    </p:spTree>
    <p:extLst>
      <p:ext uri="{BB962C8B-B14F-4D97-AF65-F5344CB8AC3E}">
        <p14:creationId xmlns:p14="http://schemas.microsoft.com/office/powerpoint/2010/main" val="41580393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pPr rtl="0"/>
            <a:r>
              <a:rPr lang="zh-TW" altLang="en-US" sz="2800" dirty="0">
                <a:cs typeface="Arial" panose="020B0604020202020204" pitchFamily="34" charset="0"/>
              </a:rPr>
              <a:t>定期存款利息</a:t>
            </a:r>
          </a:p>
        </p:txBody>
      </p:sp>
      <p:sp>
        <p:nvSpPr>
          <p:cNvPr id="21" name="內容版面配置區 2">
            <a:extLst>
              <a:ext uri="{FF2B5EF4-FFF2-40B4-BE49-F238E27FC236}">
                <a16:creationId xmlns:a16="http://schemas.microsoft.com/office/drawing/2014/main" id="{69AE8909-499C-7442-A0B1-9877FC74E56E}"/>
              </a:ext>
            </a:extLst>
          </p:cNvPr>
          <p:cNvSpPr txBox="1">
            <a:spLocks/>
          </p:cNvSpPr>
          <p:nvPr/>
        </p:nvSpPr>
        <p:spPr>
          <a:xfrm>
            <a:off x="1930208" y="1328503"/>
            <a:ext cx="3094798" cy="4567506"/>
          </a:xfrm>
          <a:prstGeom prst="rect">
            <a:avLst/>
          </a:prstGeom>
        </p:spPr>
        <p:txBody>
          <a:bodyPr/>
          <a:lstStyle>
            <a:lvl1pPr marL="171450" indent="-171450" algn="l" defTabSz="685800" rtl="0" eaLnBrk="1" latinLnBrk="0" hangingPunct="1">
              <a:lnSpc>
                <a:spcPct val="90000"/>
              </a:lnSpc>
              <a:spcBef>
                <a:spcPct val="30000"/>
              </a:spcBef>
              <a:buFont typeface="Arial" panose="020B0604020202020204" pitchFamily="34" charset="0"/>
              <a:buChar char="•"/>
              <a:defRPr sz="2100" kern="1200">
                <a:solidFill>
                  <a:schemeClr val="tx1"/>
                </a:solidFill>
                <a:latin typeface="Microsoft JhengHei UI" panose="020B0604030504040204" pitchFamily="34" charset="-120"/>
                <a:ea typeface="Microsoft JhengHei UI" panose="020B0604030504040204" pitchFamily="34" charset="-120"/>
                <a:cs typeface="+mn-cs"/>
              </a:defRPr>
            </a:lvl1pPr>
            <a:lvl2pPr marL="514350" indent="-171450" algn="l" defTabSz="685800" rtl="0" eaLnBrk="1" latinLnBrk="0" hangingPunct="1">
              <a:lnSpc>
                <a:spcPct val="90000"/>
              </a:lnSpc>
              <a:spcBef>
                <a:spcPct val="30000"/>
              </a:spcBef>
              <a:buFont typeface="Arial" panose="020B0604020202020204"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2pPr>
            <a:lvl3pPr marL="857250" indent="-171450" algn="l" defTabSz="685800" rtl="0" eaLnBrk="1" latinLnBrk="0" hangingPunct="1">
              <a:lnSpc>
                <a:spcPct val="90000"/>
              </a:lnSpc>
              <a:spcBef>
                <a:spcPct val="30000"/>
              </a:spcBef>
              <a:buFont typeface="Arial" panose="020B0604020202020204" pitchFamily="34" charset="0"/>
              <a:buChar char="•"/>
              <a:defRPr sz="1500" kern="1200">
                <a:solidFill>
                  <a:schemeClr val="tx1"/>
                </a:solidFill>
                <a:latin typeface="Microsoft JhengHei UI" panose="020B0604030504040204" pitchFamily="34" charset="-120"/>
                <a:ea typeface="Microsoft JhengHei UI" panose="020B0604030504040204" pitchFamily="34" charset="-120"/>
                <a:cs typeface="+mn-cs"/>
              </a:defRPr>
            </a:lvl3pPr>
            <a:lvl4pPr marL="12001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4pPr>
            <a:lvl5pPr marL="15430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5pPr>
            <a:lvl6pPr marL="18859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pPr>
            <a:endParaRPr lang="en-US" altLang="zh-TW" sz="1600" dirty="0">
              <a:cs typeface="Arial" panose="020B0604020202020204" pitchFamily="34" charset="0"/>
            </a:endParaRPr>
          </a:p>
        </p:txBody>
      </p:sp>
      <p:pic>
        <p:nvPicPr>
          <p:cNvPr id="4" name="Picture 3">
            <a:extLst>
              <a:ext uri="{FF2B5EF4-FFF2-40B4-BE49-F238E27FC236}">
                <a16:creationId xmlns:a16="http://schemas.microsoft.com/office/drawing/2014/main" id="{0D7840A7-6629-7F15-EDB7-F55C13195C2F}"/>
              </a:ext>
            </a:extLst>
          </p:cNvPr>
          <p:cNvPicPr>
            <a:picLocks noChangeAspect="1"/>
          </p:cNvPicPr>
          <p:nvPr/>
        </p:nvPicPr>
        <p:blipFill>
          <a:blip r:embed="rId3"/>
          <a:stretch>
            <a:fillRect/>
          </a:stretch>
        </p:blipFill>
        <p:spPr>
          <a:xfrm>
            <a:off x="682817" y="1978469"/>
            <a:ext cx="10826366" cy="3762304"/>
          </a:xfrm>
          <a:prstGeom prst="rect">
            <a:avLst/>
          </a:prstGeom>
          <a:ln w="28575">
            <a:solidFill>
              <a:schemeClr val="tx1"/>
            </a:solidFill>
          </a:ln>
        </p:spPr>
      </p:pic>
      <p:sp>
        <p:nvSpPr>
          <p:cNvPr id="6" name="Content Placeholder 16">
            <a:extLst>
              <a:ext uri="{FF2B5EF4-FFF2-40B4-BE49-F238E27FC236}">
                <a16:creationId xmlns:a16="http://schemas.microsoft.com/office/drawing/2014/main" id="{BFD876EA-1612-C21E-9B93-4C1200847E39}"/>
              </a:ext>
            </a:extLst>
          </p:cNvPr>
          <p:cNvSpPr>
            <a:spLocks noGrp="1"/>
          </p:cNvSpPr>
          <p:nvPr>
            <p:ph sz="half" idx="2"/>
          </p:nvPr>
        </p:nvSpPr>
        <p:spPr>
          <a:xfrm>
            <a:off x="310766" y="1328503"/>
            <a:ext cx="11442210" cy="3978275"/>
          </a:xfrm>
        </p:spPr>
        <p:txBody>
          <a:bodyPr/>
          <a:lstStyle/>
          <a:p>
            <a:pPr>
              <a:lnSpc>
                <a:spcPct val="100000"/>
              </a:lnSpc>
              <a:spcBef>
                <a:spcPts val="600"/>
              </a:spcBef>
              <a:spcAft>
                <a:spcPts val="600"/>
              </a:spcAft>
              <a:buFont typeface="Wingdings" panose="05000000000000000000" pitchFamily="2" charset="2"/>
              <a:buChar char="§"/>
            </a:pPr>
            <a:r>
              <a:rPr kumimoji="1" lang="zh-TW" altLang="en-US" dirty="0">
                <a:solidFill>
                  <a:schemeClr val="tx1"/>
                </a:solidFill>
                <a:latin typeface="+mn-lt"/>
              </a:rPr>
              <a:t>由第</a:t>
            </a:r>
            <a:r>
              <a:rPr kumimoji="1" lang="en-HK" altLang="zh-TW" dirty="0">
                <a:solidFill>
                  <a:schemeClr val="tx1"/>
                </a:solidFill>
                <a:latin typeface="+mn-lt"/>
              </a:rPr>
              <a:t>4</a:t>
            </a:r>
            <a:r>
              <a:rPr kumimoji="1" lang="zh-TW" altLang="en-US" dirty="0">
                <a:solidFill>
                  <a:schemeClr val="tx1"/>
                </a:solidFill>
                <a:latin typeface="+mn-lt"/>
              </a:rPr>
              <a:t>個交易日起，每隔四天 </a:t>
            </a:r>
            <a:r>
              <a:rPr kumimoji="1" lang="en-HK" altLang="zh-TW" dirty="0">
                <a:solidFill>
                  <a:schemeClr val="tx1"/>
                </a:solidFill>
                <a:latin typeface="+mn-lt"/>
              </a:rPr>
              <a:t>(</a:t>
            </a:r>
            <a:r>
              <a:rPr kumimoji="1" lang="zh-TW" altLang="en-US" dirty="0">
                <a:solidFill>
                  <a:schemeClr val="tx1"/>
                </a:solidFill>
                <a:latin typeface="+mn-lt"/>
              </a:rPr>
              <a:t>即第</a:t>
            </a:r>
            <a:r>
              <a:rPr kumimoji="1" lang="en-HK" altLang="zh-TW" dirty="0">
                <a:solidFill>
                  <a:schemeClr val="tx1"/>
                </a:solidFill>
                <a:latin typeface="+mn-lt"/>
              </a:rPr>
              <a:t>8</a:t>
            </a:r>
            <a:r>
              <a:rPr kumimoji="1" lang="zh-TW" altLang="en-US" dirty="0">
                <a:solidFill>
                  <a:schemeClr val="tx1"/>
                </a:solidFill>
                <a:latin typeface="+mn-lt"/>
              </a:rPr>
              <a:t>日、第</a:t>
            </a:r>
            <a:r>
              <a:rPr kumimoji="1" lang="en-HK" altLang="zh-TW" dirty="0">
                <a:solidFill>
                  <a:schemeClr val="tx1"/>
                </a:solidFill>
                <a:latin typeface="+mn-lt"/>
              </a:rPr>
              <a:t>12</a:t>
            </a:r>
            <a:r>
              <a:rPr kumimoji="1" lang="zh-TW" altLang="en-US" dirty="0">
                <a:solidFill>
                  <a:schemeClr val="tx1"/>
                </a:solidFill>
                <a:latin typeface="+mn-lt"/>
              </a:rPr>
              <a:t>日等</a:t>
            </a:r>
            <a:r>
              <a:rPr kumimoji="1" lang="en-HK" altLang="zh-TW" dirty="0">
                <a:solidFill>
                  <a:schemeClr val="tx1"/>
                </a:solidFill>
                <a:latin typeface="+mn-lt"/>
              </a:rPr>
              <a:t>) </a:t>
            </a:r>
            <a:r>
              <a:rPr kumimoji="1" lang="zh-TW" altLang="en-US" sz="1800" dirty="0">
                <a:solidFill>
                  <a:schemeClr val="tx1"/>
                </a:solidFill>
                <a:latin typeface="+mn-lt"/>
              </a:rPr>
              <a:t>的「定期存款 </a:t>
            </a:r>
            <a:r>
              <a:rPr kumimoji="1" lang="en-US" altLang="zh-TW" sz="1800" dirty="0">
                <a:solidFill>
                  <a:schemeClr val="tx1"/>
                </a:solidFill>
                <a:latin typeface="+mn-lt"/>
              </a:rPr>
              <a:t>– </a:t>
            </a:r>
            <a:r>
              <a:rPr kumimoji="1" lang="zh-TW" altLang="en-US" sz="1800" dirty="0">
                <a:solidFill>
                  <a:schemeClr val="tx1"/>
                </a:solidFill>
                <a:latin typeface="+mn-lt"/>
              </a:rPr>
              <a:t>分派利息」時段內會顯示定期存款本金及賺取的利息</a:t>
            </a:r>
          </a:p>
          <a:p>
            <a:pPr>
              <a:lnSpc>
                <a:spcPct val="100000"/>
              </a:lnSpc>
              <a:spcBef>
                <a:spcPts val="600"/>
              </a:spcBef>
              <a:spcAft>
                <a:spcPts val="600"/>
              </a:spcAft>
            </a:pPr>
            <a:endParaRPr kumimoji="1" lang="en-US" altLang="zh-HK" sz="1800" dirty="0">
              <a:solidFill>
                <a:srgbClr val="3B3026"/>
              </a:solidFill>
              <a:latin typeface="+mn-lt"/>
            </a:endParaRPr>
          </a:p>
          <a:p>
            <a:pPr>
              <a:lnSpc>
                <a:spcPct val="100000"/>
              </a:lnSpc>
              <a:spcBef>
                <a:spcPts val="600"/>
              </a:spcBef>
              <a:spcAft>
                <a:spcPts val="600"/>
              </a:spcAft>
            </a:pPr>
            <a:endParaRPr lang="en-HK" dirty="0">
              <a:latin typeface="+mn-lt"/>
            </a:endParaRPr>
          </a:p>
        </p:txBody>
      </p:sp>
      <p:sp>
        <p:nvSpPr>
          <p:cNvPr id="3" name="Slide Number Placeholder 2">
            <a:extLst>
              <a:ext uri="{FF2B5EF4-FFF2-40B4-BE49-F238E27FC236}">
                <a16:creationId xmlns:a16="http://schemas.microsoft.com/office/drawing/2014/main" id="{369E0D76-243A-683E-74FA-F824828911EB}"/>
              </a:ext>
            </a:extLst>
          </p:cNvPr>
          <p:cNvSpPr>
            <a:spLocks noGrp="1"/>
          </p:cNvSpPr>
          <p:nvPr>
            <p:ph type="sldNum" sz="quarter" idx="4"/>
          </p:nvPr>
        </p:nvSpPr>
        <p:spPr/>
        <p:txBody>
          <a:bodyPr/>
          <a:lstStyle/>
          <a:p>
            <a:fld id="{AF9A0E2E-19C5-413C-834F-860497B58A9F}" type="slidenum">
              <a:rPr lang="en-HK" smtClean="0"/>
              <a:t>49</a:t>
            </a:fld>
            <a:endParaRPr lang="en-HK"/>
          </a:p>
        </p:txBody>
      </p:sp>
      <p:grpSp>
        <p:nvGrpSpPr>
          <p:cNvPr id="5" name="Group 4">
            <a:extLst>
              <a:ext uri="{FF2B5EF4-FFF2-40B4-BE49-F238E27FC236}">
                <a16:creationId xmlns:a16="http://schemas.microsoft.com/office/drawing/2014/main" id="{3A68E14F-5675-B0CF-1D22-449B30A00D95}"/>
              </a:ext>
            </a:extLst>
          </p:cNvPr>
          <p:cNvGrpSpPr/>
          <p:nvPr/>
        </p:nvGrpSpPr>
        <p:grpSpPr>
          <a:xfrm>
            <a:off x="10285546" y="130310"/>
            <a:ext cx="1735296" cy="983526"/>
            <a:chOff x="10285546" y="130310"/>
            <a:chExt cx="1735296" cy="983526"/>
          </a:xfrm>
        </p:grpSpPr>
        <p:sp>
          <p:nvSpPr>
            <p:cNvPr id="8" name="TextBox 7">
              <a:extLst>
                <a:ext uri="{FF2B5EF4-FFF2-40B4-BE49-F238E27FC236}">
                  <a16:creationId xmlns:a16="http://schemas.microsoft.com/office/drawing/2014/main" id="{CAE82A3B-7EFC-3944-53B9-77CB0746A059}"/>
                </a:ext>
              </a:extLst>
            </p:cNvPr>
            <p:cNvSpPr txBox="1"/>
            <p:nvPr/>
          </p:nvSpPr>
          <p:spPr>
            <a:xfrm>
              <a:off x="11111746" y="159729"/>
              <a:ext cx="909096" cy="954107"/>
            </a:xfrm>
            <a:prstGeom prst="rect">
              <a:avLst/>
            </a:prstGeom>
            <a:noFill/>
          </p:spPr>
          <p:txBody>
            <a:bodyPr wrap="square" rtlCol="0">
              <a:spAutoFit/>
            </a:bodyPr>
            <a:lstStyle/>
            <a:p>
              <a:pPr algn="ctr"/>
              <a:r>
                <a:rPr lang="zh-TW" altLang="en-US" sz="2800" b="1" dirty="0">
                  <a:solidFill>
                    <a:srgbClr val="F8F8F8"/>
                  </a:solidFill>
                  <a:latin typeface="微軟正黑體" panose="020B0604030504040204" pitchFamily="34" charset="-120"/>
                  <a:ea typeface="微軟正黑體" panose="020B0604030504040204" pitchFamily="34" charset="-120"/>
                </a:rPr>
                <a:t>遊戲版面</a:t>
              </a:r>
              <a:endParaRPr lang="en-HK" sz="2800" b="1" dirty="0">
                <a:solidFill>
                  <a:srgbClr val="F8F8F8"/>
                </a:solidFill>
                <a:latin typeface="微軟正黑體" panose="020B0604030504040204" pitchFamily="34" charset="-120"/>
                <a:ea typeface="微軟正黑體" panose="020B0604030504040204" pitchFamily="34" charset="-120"/>
              </a:endParaRPr>
            </a:p>
          </p:txBody>
        </p:sp>
        <p:pic>
          <p:nvPicPr>
            <p:cNvPr id="9" name="Picture 8">
              <a:extLst>
                <a:ext uri="{FF2B5EF4-FFF2-40B4-BE49-F238E27FC236}">
                  <a16:creationId xmlns:a16="http://schemas.microsoft.com/office/drawing/2014/main" id="{99AE37A3-67C1-123A-B96C-2B96D7BF0419}"/>
                </a:ext>
              </a:extLst>
            </p:cNvPr>
            <p:cNvPicPr>
              <a:picLocks noChangeAspect="1"/>
            </p:cNvPicPr>
            <p:nvPr/>
          </p:nvPicPr>
          <p:blipFill>
            <a:blip r:embed="rId4">
              <a:lum bright="70000" contrast="-70000"/>
            </a:blip>
            <a:stretch>
              <a:fillRect/>
            </a:stretch>
          </p:blipFill>
          <p:spPr>
            <a:xfrm>
              <a:off x="10285546" y="130310"/>
              <a:ext cx="934801" cy="934801"/>
            </a:xfrm>
            <a:prstGeom prst="rect">
              <a:avLst/>
            </a:prstGeom>
          </p:spPr>
        </p:pic>
      </p:grpSp>
    </p:spTree>
    <p:extLst>
      <p:ext uri="{BB962C8B-B14F-4D97-AF65-F5344CB8AC3E}">
        <p14:creationId xmlns:p14="http://schemas.microsoft.com/office/powerpoint/2010/main" val="1653233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BBC7E-F848-4173-A16F-B40BDFC29FD1}"/>
              </a:ext>
            </a:extLst>
          </p:cNvPr>
          <p:cNvSpPr>
            <a:spLocks noGrp="1"/>
          </p:cNvSpPr>
          <p:nvPr>
            <p:ph type="title"/>
          </p:nvPr>
        </p:nvSpPr>
        <p:spPr/>
        <p:txBody>
          <a:bodyPr>
            <a:normAutofit/>
          </a:bodyPr>
          <a:lstStyle/>
          <a:p>
            <a:r>
              <a:rPr lang="zh-TW" altLang="en-US" sz="2800" dirty="0"/>
              <a:t>股壇達人</a:t>
            </a:r>
            <a:endParaRPr lang="en-US" sz="2800" dirty="0"/>
          </a:p>
        </p:txBody>
      </p:sp>
      <p:sp>
        <p:nvSpPr>
          <p:cNvPr id="5" name="Text Placeholder 4">
            <a:extLst>
              <a:ext uri="{FF2B5EF4-FFF2-40B4-BE49-F238E27FC236}">
                <a16:creationId xmlns:a16="http://schemas.microsoft.com/office/drawing/2014/main" id="{E9FFCF5E-8187-4D58-886E-4BD902756E8C}"/>
              </a:ext>
            </a:extLst>
          </p:cNvPr>
          <p:cNvSpPr>
            <a:spLocks noGrp="1"/>
          </p:cNvSpPr>
          <p:nvPr>
            <p:ph sz="half" idx="2"/>
          </p:nvPr>
        </p:nvSpPr>
        <p:spPr/>
        <p:txBody>
          <a:bodyPr>
            <a:normAutofit/>
          </a:bodyPr>
          <a:lstStyle/>
          <a:p>
            <a:pPr>
              <a:lnSpc>
                <a:spcPct val="150000"/>
              </a:lnSpc>
              <a:buFont typeface="Wingdings" panose="05000000000000000000" pitchFamily="2" charset="2"/>
              <a:buChar char="§"/>
            </a:pPr>
            <a:r>
              <a:rPr lang="zh-TW" altLang="en-US" sz="1600" dirty="0">
                <a:solidFill>
                  <a:schemeClr val="tx1"/>
                </a:solidFill>
                <a:latin typeface="+mn-lt"/>
              </a:rPr>
              <a:t>自</a:t>
            </a:r>
            <a:r>
              <a:rPr lang="en-US" sz="1600" dirty="0">
                <a:solidFill>
                  <a:schemeClr val="tx1"/>
                </a:solidFill>
                <a:latin typeface="+mn-lt"/>
              </a:rPr>
              <a:t>2014</a:t>
            </a:r>
            <a:r>
              <a:rPr lang="zh-TW" altLang="en-US" sz="1600" dirty="0">
                <a:solidFill>
                  <a:schemeClr val="tx1"/>
                </a:solidFill>
                <a:latin typeface="+mn-lt"/>
              </a:rPr>
              <a:t>年與教育局合作，遊戲的設計是為協助「企業、會計與財務概論」</a:t>
            </a:r>
            <a:r>
              <a:rPr lang="en-HK" altLang="zh-TW" sz="1600" dirty="0">
                <a:solidFill>
                  <a:schemeClr val="tx1"/>
                </a:solidFill>
                <a:latin typeface="+mn-lt"/>
              </a:rPr>
              <a:t>(BAFS) </a:t>
            </a:r>
            <a:r>
              <a:rPr lang="zh-TW" altLang="en-US" sz="1600" dirty="0">
                <a:solidFill>
                  <a:schemeClr val="tx1"/>
                </a:solidFill>
                <a:latin typeface="+mn-lt"/>
              </a:rPr>
              <a:t>教師教授「以證券交易作投資」</a:t>
            </a:r>
            <a:r>
              <a:rPr lang="en-US" altLang="zh-TW" sz="1600" dirty="0">
                <a:solidFill>
                  <a:schemeClr val="tx1"/>
                </a:solidFill>
                <a:latin typeface="+mn-lt"/>
              </a:rPr>
              <a:t>(</a:t>
            </a:r>
            <a:r>
              <a:rPr lang="zh-TW" altLang="en-US" sz="1600" dirty="0">
                <a:solidFill>
                  <a:schemeClr val="tx1"/>
                </a:solidFill>
                <a:latin typeface="+mn-lt"/>
              </a:rPr>
              <a:t>為該學科最新編排的必修部分</a:t>
            </a:r>
            <a:r>
              <a:rPr lang="en-US" altLang="zh-TW" sz="1600" dirty="0">
                <a:solidFill>
                  <a:schemeClr val="tx1"/>
                </a:solidFill>
                <a:latin typeface="+mn-lt"/>
              </a:rPr>
              <a:t>)</a:t>
            </a:r>
            <a:r>
              <a:rPr lang="zh-TW" altLang="en-US" sz="1600" dirty="0">
                <a:solidFill>
                  <a:schemeClr val="tx1"/>
                </a:solidFill>
                <a:latin typeface="+mn-lt"/>
              </a:rPr>
              <a:t> 。</a:t>
            </a:r>
            <a:endParaRPr lang="en-US" altLang="zh-TW" sz="1600" dirty="0">
              <a:solidFill>
                <a:schemeClr val="tx1"/>
              </a:solidFill>
              <a:latin typeface="+mn-lt"/>
            </a:endParaRPr>
          </a:p>
          <a:p>
            <a:pPr>
              <a:lnSpc>
                <a:spcPct val="150000"/>
              </a:lnSpc>
              <a:buFont typeface="Wingdings" panose="05000000000000000000" pitchFamily="2" charset="2"/>
              <a:buChar char="§"/>
            </a:pPr>
            <a:r>
              <a:rPr lang="zh-TW" altLang="en-US" sz="1600" dirty="0">
                <a:solidFill>
                  <a:schemeClr val="tx1"/>
                </a:solidFill>
                <a:latin typeface="+mn-lt"/>
              </a:rPr>
              <a:t>「股壇達人」分別設有桌上遊戲版本和電子「股壇達人」網上版本，以配合不同的教學需要。學生通過角色於遊戲中模擬股票投資，了解不同市場事件如何影響股票價格。遊戲同時加入個人財務策劃元素，使學生學習管理個人風險。</a:t>
            </a:r>
            <a:br>
              <a:rPr lang="zh-TW" altLang="en-US" sz="2400" dirty="0">
                <a:solidFill>
                  <a:schemeClr val="tx1"/>
                </a:solidFill>
                <a:latin typeface="+mn-lt"/>
              </a:rPr>
            </a:br>
            <a:endParaRPr lang="en-US" altLang="zh-TW" sz="1600" dirty="0">
              <a:solidFill>
                <a:schemeClr val="tx1"/>
              </a:solidFill>
              <a:latin typeface="+mn-lt"/>
            </a:endParaRPr>
          </a:p>
          <a:p>
            <a:pPr marL="0" indent="0">
              <a:lnSpc>
                <a:spcPct val="150000"/>
              </a:lnSpc>
              <a:buNone/>
            </a:pPr>
            <a:endParaRPr lang="en-GB" dirty="0">
              <a:solidFill>
                <a:schemeClr val="tx1"/>
              </a:solidFill>
              <a:latin typeface="+mn-lt"/>
            </a:endParaRPr>
          </a:p>
        </p:txBody>
      </p:sp>
      <p:pic>
        <p:nvPicPr>
          <p:cNvPr id="6" name="Picture 5" descr="A close-up of a board&#10;&#10;Description automatically generated">
            <a:extLst>
              <a:ext uri="{FF2B5EF4-FFF2-40B4-BE49-F238E27FC236}">
                <a16:creationId xmlns:a16="http://schemas.microsoft.com/office/drawing/2014/main" id="{0284D5F3-6068-C609-F37E-2211A5B863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7033" y="3504140"/>
            <a:ext cx="3899859" cy="2599906"/>
          </a:xfrm>
          <a:prstGeom prst="rect">
            <a:avLst/>
          </a:prstGeom>
        </p:spPr>
      </p:pic>
      <p:sp>
        <p:nvSpPr>
          <p:cNvPr id="3" name="Slide Number Placeholder 2">
            <a:extLst>
              <a:ext uri="{FF2B5EF4-FFF2-40B4-BE49-F238E27FC236}">
                <a16:creationId xmlns:a16="http://schemas.microsoft.com/office/drawing/2014/main" id="{56641E71-E42F-1ED3-CBD0-FF1D8E8B0DA8}"/>
              </a:ext>
            </a:extLst>
          </p:cNvPr>
          <p:cNvSpPr>
            <a:spLocks noGrp="1"/>
          </p:cNvSpPr>
          <p:nvPr>
            <p:ph type="sldNum" sz="quarter" idx="4"/>
          </p:nvPr>
        </p:nvSpPr>
        <p:spPr/>
        <p:txBody>
          <a:bodyPr/>
          <a:lstStyle/>
          <a:p>
            <a:fld id="{AF9A0E2E-19C5-413C-834F-860497B58A9F}" type="slidenum">
              <a:rPr lang="en-HK" smtClean="0"/>
              <a:t>5</a:t>
            </a:fld>
            <a:endParaRPr lang="en-HK"/>
          </a:p>
        </p:txBody>
      </p:sp>
    </p:spTree>
    <p:extLst>
      <p:ext uri="{BB962C8B-B14F-4D97-AF65-F5344CB8AC3E}">
        <p14:creationId xmlns:p14="http://schemas.microsoft.com/office/powerpoint/2010/main" val="34067881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E91112-D9C9-4A44-B1BF-52564A12F410}"/>
              </a:ext>
            </a:extLst>
          </p:cNvPr>
          <p:cNvSpPr txBox="1">
            <a:spLocks/>
          </p:cNvSpPr>
          <p:nvPr/>
        </p:nvSpPr>
        <p:spPr>
          <a:xfrm>
            <a:off x="1524000" y="1730494"/>
            <a:ext cx="9144000" cy="3384431"/>
          </a:xfrm>
          <a:prstGeom prst="rect">
            <a:avLst/>
          </a:prstGeom>
        </p:spPr>
        <p:txBody>
          <a:bodyPr vert="horz" lIns="91440" tIns="45720" rIns="91440" bIns="45720" rtlCol="0" anchor="ctr">
            <a:normAutofit/>
          </a:bodyPr>
          <a:lstStyle>
            <a:lvl1pPr algn="l" defTabSz="685800" rtl="0" eaLnBrk="1" latinLnBrk="0" hangingPunct="1">
              <a:spcBef>
                <a:spcPct val="0"/>
              </a:spcBef>
              <a:buNone/>
              <a:defRPr sz="3300" kern="1200">
                <a:solidFill>
                  <a:schemeClr val="tx1"/>
                </a:solidFill>
                <a:latin typeface="Microsoft JhengHei UI" panose="020B0604030504040204" pitchFamily="34" charset="-120"/>
                <a:ea typeface="Microsoft JhengHei UI" panose="020B0604030504040204" pitchFamily="34" charset="-120"/>
                <a:cs typeface="+mj-cs"/>
              </a:defRPr>
            </a:lvl1pPr>
          </a:lstStyle>
          <a:p>
            <a:pPr algn="ctr"/>
            <a:r>
              <a:rPr lang="en-US" altLang="zh-TW" sz="36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(vi) </a:t>
            </a:r>
            <a:r>
              <a:rPr lang="zh-TW" altLang="en-US" sz="36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所有交易日完結</a:t>
            </a:r>
          </a:p>
        </p:txBody>
      </p:sp>
    </p:spTree>
    <p:extLst>
      <p:ext uri="{BB962C8B-B14F-4D97-AF65-F5344CB8AC3E}">
        <p14:creationId xmlns:p14="http://schemas.microsoft.com/office/powerpoint/2010/main" val="20668327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DCBD7-EE58-95A3-8E6E-FE772C728396}"/>
              </a:ext>
            </a:extLst>
          </p:cNvPr>
          <p:cNvSpPr>
            <a:spLocks noGrp="1"/>
          </p:cNvSpPr>
          <p:nvPr>
            <p:ph type="title"/>
          </p:nvPr>
        </p:nvSpPr>
        <p:spPr/>
        <p:txBody>
          <a:bodyPr/>
          <a:lstStyle/>
          <a:p>
            <a:r>
              <a:rPr lang="zh-TW" altLang="en-US" dirty="0"/>
              <a:t>遊戲結束</a:t>
            </a:r>
            <a:endParaRPr lang="en-HK" dirty="0"/>
          </a:p>
        </p:txBody>
      </p:sp>
      <p:sp>
        <p:nvSpPr>
          <p:cNvPr id="4" name="Slide Number Placeholder 3">
            <a:extLst>
              <a:ext uri="{FF2B5EF4-FFF2-40B4-BE49-F238E27FC236}">
                <a16:creationId xmlns:a16="http://schemas.microsoft.com/office/drawing/2014/main" id="{7EADAD82-D978-FA87-1274-18A94C2F9D0C}"/>
              </a:ext>
            </a:extLst>
          </p:cNvPr>
          <p:cNvSpPr>
            <a:spLocks noGrp="1"/>
          </p:cNvSpPr>
          <p:nvPr>
            <p:ph type="sldNum" sz="quarter" idx="4"/>
          </p:nvPr>
        </p:nvSpPr>
        <p:spPr/>
        <p:txBody>
          <a:bodyPr/>
          <a:lstStyle/>
          <a:p>
            <a:fld id="{AF9A0E2E-19C5-413C-834F-860497B58A9F}" type="slidenum">
              <a:rPr lang="en-HK" smtClean="0"/>
              <a:t>51</a:t>
            </a:fld>
            <a:endParaRPr lang="en-HK"/>
          </a:p>
        </p:txBody>
      </p:sp>
      <p:pic>
        <p:nvPicPr>
          <p:cNvPr id="6" name="Picture 5">
            <a:extLst>
              <a:ext uri="{FF2B5EF4-FFF2-40B4-BE49-F238E27FC236}">
                <a16:creationId xmlns:a16="http://schemas.microsoft.com/office/drawing/2014/main" id="{0DD21EAF-4993-8F25-32C5-BB3C760CBDCC}"/>
              </a:ext>
            </a:extLst>
          </p:cNvPr>
          <p:cNvPicPr>
            <a:picLocks noChangeAspect="1"/>
          </p:cNvPicPr>
          <p:nvPr/>
        </p:nvPicPr>
        <p:blipFill>
          <a:blip r:embed="rId2"/>
          <a:stretch>
            <a:fillRect/>
          </a:stretch>
        </p:blipFill>
        <p:spPr>
          <a:xfrm>
            <a:off x="1657350" y="1515003"/>
            <a:ext cx="8239125" cy="4176065"/>
          </a:xfrm>
          <a:prstGeom prst="rect">
            <a:avLst/>
          </a:prstGeom>
          <a:ln w="28575">
            <a:solidFill>
              <a:schemeClr val="tx1"/>
            </a:solidFill>
          </a:ln>
        </p:spPr>
      </p:pic>
      <p:grpSp>
        <p:nvGrpSpPr>
          <p:cNvPr id="3" name="Group 2">
            <a:extLst>
              <a:ext uri="{FF2B5EF4-FFF2-40B4-BE49-F238E27FC236}">
                <a16:creationId xmlns:a16="http://schemas.microsoft.com/office/drawing/2014/main" id="{C765C5B7-CE04-C37A-52EA-482A88D03EE8}"/>
              </a:ext>
            </a:extLst>
          </p:cNvPr>
          <p:cNvGrpSpPr/>
          <p:nvPr/>
        </p:nvGrpSpPr>
        <p:grpSpPr>
          <a:xfrm>
            <a:off x="10285546" y="130310"/>
            <a:ext cx="1735296" cy="983526"/>
            <a:chOff x="10285546" y="130310"/>
            <a:chExt cx="1735296" cy="983526"/>
          </a:xfrm>
        </p:grpSpPr>
        <p:sp>
          <p:nvSpPr>
            <p:cNvPr id="5" name="TextBox 4">
              <a:extLst>
                <a:ext uri="{FF2B5EF4-FFF2-40B4-BE49-F238E27FC236}">
                  <a16:creationId xmlns:a16="http://schemas.microsoft.com/office/drawing/2014/main" id="{D1AA7EC9-17EF-062C-E847-808B9F561E70}"/>
                </a:ext>
              </a:extLst>
            </p:cNvPr>
            <p:cNvSpPr txBox="1"/>
            <p:nvPr/>
          </p:nvSpPr>
          <p:spPr>
            <a:xfrm>
              <a:off x="11111746" y="159729"/>
              <a:ext cx="909096" cy="954107"/>
            </a:xfrm>
            <a:prstGeom prst="rect">
              <a:avLst/>
            </a:prstGeom>
            <a:noFill/>
          </p:spPr>
          <p:txBody>
            <a:bodyPr wrap="square" rtlCol="0">
              <a:spAutoFit/>
            </a:bodyPr>
            <a:lstStyle/>
            <a:p>
              <a:pPr algn="ctr"/>
              <a:r>
                <a:rPr lang="zh-TW" altLang="en-US" sz="2800" b="1" dirty="0">
                  <a:solidFill>
                    <a:srgbClr val="F8F8F8"/>
                  </a:solidFill>
                  <a:latin typeface="微軟正黑體" panose="020B0604030504040204" pitchFamily="34" charset="-120"/>
                  <a:ea typeface="微軟正黑體" panose="020B0604030504040204" pitchFamily="34" charset="-120"/>
                </a:rPr>
                <a:t>遊戲版面</a:t>
              </a:r>
              <a:endParaRPr lang="en-HK" sz="2800" b="1" dirty="0">
                <a:solidFill>
                  <a:srgbClr val="F8F8F8"/>
                </a:solidFill>
                <a:latin typeface="微軟正黑體" panose="020B0604030504040204" pitchFamily="34" charset="-120"/>
                <a:ea typeface="微軟正黑體" panose="020B0604030504040204" pitchFamily="34" charset="-120"/>
              </a:endParaRPr>
            </a:p>
          </p:txBody>
        </p:sp>
        <p:pic>
          <p:nvPicPr>
            <p:cNvPr id="7" name="Picture 6">
              <a:extLst>
                <a:ext uri="{FF2B5EF4-FFF2-40B4-BE49-F238E27FC236}">
                  <a16:creationId xmlns:a16="http://schemas.microsoft.com/office/drawing/2014/main" id="{56178026-2D98-5A4C-A857-0B13FAE91254}"/>
                </a:ext>
              </a:extLst>
            </p:cNvPr>
            <p:cNvPicPr>
              <a:picLocks noChangeAspect="1"/>
            </p:cNvPicPr>
            <p:nvPr/>
          </p:nvPicPr>
          <p:blipFill>
            <a:blip r:embed="rId3">
              <a:lum bright="70000" contrast="-70000"/>
            </a:blip>
            <a:stretch>
              <a:fillRect/>
            </a:stretch>
          </p:blipFill>
          <p:spPr>
            <a:xfrm>
              <a:off x="10285546" y="130310"/>
              <a:ext cx="934801" cy="934801"/>
            </a:xfrm>
            <a:prstGeom prst="rect">
              <a:avLst/>
            </a:prstGeom>
          </p:spPr>
        </p:pic>
      </p:grpSp>
    </p:spTree>
    <p:extLst>
      <p:ext uri="{BB962C8B-B14F-4D97-AF65-F5344CB8AC3E}">
        <p14:creationId xmlns:p14="http://schemas.microsoft.com/office/powerpoint/2010/main" val="42612623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pPr rtl="0"/>
            <a:r>
              <a:rPr lang="zh-TW" altLang="en-US" sz="2800" dirty="0">
                <a:cs typeface="Arial" panose="020B0604020202020204" pitchFamily="34" charset="0"/>
              </a:rPr>
              <a:t>遊戲後問卷</a:t>
            </a:r>
          </a:p>
        </p:txBody>
      </p:sp>
      <p:sp>
        <p:nvSpPr>
          <p:cNvPr id="17" name="Content Placeholder 16">
            <a:extLst>
              <a:ext uri="{FF2B5EF4-FFF2-40B4-BE49-F238E27FC236}">
                <a16:creationId xmlns:a16="http://schemas.microsoft.com/office/drawing/2014/main" id="{C205DC1C-A35A-2191-7E37-C19D4F9FA3CB}"/>
              </a:ext>
            </a:extLst>
          </p:cNvPr>
          <p:cNvSpPr>
            <a:spLocks noGrp="1"/>
          </p:cNvSpPr>
          <p:nvPr>
            <p:ph sz="half" idx="2"/>
          </p:nvPr>
        </p:nvSpPr>
        <p:spPr/>
        <p:txBody>
          <a:bodyPr/>
          <a:lstStyle/>
          <a:p>
            <a:pPr>
              <a:lnSpc>
                <a:spcPct val="100000"/>
              </a:lnSpc>
              <a:spcBef>
                <a:spcPts val="600"/>
              </a:spcBef>
              <a:spcAft>
                <a:spcPts val="600"/>
              </a:spcAft>
              <a:buFont typeface="Wingdings" panose="05000000000000000000" pitchFamily="2" charset="2"/>
              <a:buChar char="§"/>
            </a:pPr>
            <a:r>
              <a:rPr kumimoji="1" lang="zh-HK" altLang="en-US" sz="1800" dirty="0">
                <a:solidFill>
                  <a:schemeClr val="tx1"/>
                </a:solidFill>
                <a:latin typeface="+mn-lt"/>
              </a:rPr>
              <a:t>遊戲結束後，學生要</a:t>
            </a:r>
            <a:r>
              <a:rPr kumimoji="1" lang="zh-TW" altLang="en-US" sz="1800" dirty="0">
                <a:solidFill>
                  <a:schemeClr val="tx1"/>
                </a:solidFill>
                <a:latin typeface="+mn-lt"/>
              </a:rPr>
              <a:t>回</a:t>
            </a:r>
            <a:r>
              <a:rPr kumimoji="1" lang="zh-HK" altLang="en-US" sz="1800" dirty="0">
                <a:solidFill>
                  <a:schemeClr val="tx1"/>
                </a:solidFill>
                <a:latin typeface="+mn-lt"/>
              </a:rPr>
              <a:t>答</a:t>
            </a:r>
            <a:r>
              <a:rPr kumimoji="1" lang="en-US" altLang="zh-HK" sz="1800" dirty="0">
                <a:solidFill>
                  <a:schemeClr val="tx1"/>
                </a:solidFill>
                <a:latin typeface="+mn-lt"/>
              </a:rPr>
              <a:t>5</a:t>
            </a:r>
            <a:r>
              <a:rPr kumimoji="1" lang="zh-HK" altLang="en-US" sz="1800" dirty="0">
                <a:solidFill>
                  <a:schemeClr val="tx1"/>
                </a:solidFill>
                <a:latin typeface="+mn-lt"/>
              </a:rPr>
              <a:t>條問題</a:t>
            </a:r>
            <a:endParaRPr kumimoji="1" lang="en-HK" altLang="zh-HK" sz="1800" dirty="0">
              <a:solidFill>
                <a:schemeClr val="tx1"/>
              </a:solidFill>
              <a:latin typeface="+mn-lt"/>
            </a:endParaRPr>
          </a:p>
          <a:p>
            <a:pPr>
              <a:lnSpc>
                <a:spcPct val="100000"/>
              </a:lnSpc>
              <a:spcBef>
                <a:spcPts val="600"/>
              </a:spcBef>
              <a:spcAft>
                <a:spcPts val="600"/>
              </a:spcAft>
              <a:buFont typeface="Wingdings" panose="05000000000000000000" pitchFamily="2" charset="2"/>
              <a:buChar char="§"/>
            </a:pPr>
            <a:r>
              <a:rPr kumimoji="1" lang="zh-TW" altLang="en-US" sz="1800" dirty="0">
                <a:solidFill>
                  <a:schemeClr val="tx1"/>
                </a:solidFill>
                <a:latin typeface="+mn-lt"/>
              </a:rPr>
              <a:t>跟遊戲開始前一樣，當全部學生已經提交問卷，教師必須按「結束問卷」才進入結果分析</a:t>
            </a:r>
          </a:p>
        </p:txBody>
      </p:sp>
      <p:pic>
        <p:nvPicPr>
          <p:cNvPr id="16" name="Picture 15">
            <a:extLst>
              <a:ext uri="{FF2B5EF4-FFF2-40B4-BE49-F238E27FC236}">
                <a16:creationId xmlns:a16="http://schemas.microsoft.com/office/drawing/2014/main" id="{EC5D93A7-1E61-411B-A43F-33AA813950CB}"/>
              </a:ext>
            </a:extLst>
          </p:cNvPr>
          <p:cNvPicPr/>
          <p:nvPr/>
        </p:nvPicPr>
        <p:blipFill rotWithShape="1">
          <a:blip r:embed="rId3"/>
          <a:srcRect l="16620" t="8535" r="20975" b="13377"/>
          <a:stretch/>
        </p:blipFill>
        <p:spPr bwMode="auto">
          <a:xfrm>
            <a:off x="3734250" y="2621117"/>
            <a:ext cx="4723501" cy="3789720"/>
          </a:xfrm>
          <a:prstGeom prst="rect">
            <a:avLst/>
          </a:prstGeom>
          <a:ln w="28575">
            <a:solidFill>
              <a:schemeClr val="tx1"/>
            </a:solidFill>
          </a:ln>
          <a:extLst>
            <a:ext uri="{53640926-AAD7-44D8-BBD7-CCE9431645EC}">
              <a14:shadowObscured xmlns:a14="http://schemas.microsoft.com/office/drawing/2010/main"/>
            </a:ext>
          </a:extLst>
        </p:spPr>
      </p:pic>
      <p:sp>
        <p:nvSpPr>
          <p:cNvPr id="3" name="Slide Number Placeholder 2">
            <a:extLst>
              <a:ext uri="{FF2B5EF4-FFF2-40B4-BE49-F238E27FC236}">
                <a16:creationId xmlns:a16="http://schemas.microsoft.com/office/drawing/2014/main" id="{DEF1CBCF-C737-427F-D801-F8511588DD3E}"/>
              </a:ext>
            </a:extLst>
          </p:cNvPr>
          <p:cNvSpPr>
            <a:spLocks noGrp="1"/>
          </p:cNvSpPr>
          <p:nvPr>
            <p:ph type="sldNum" sz="quarter" idx="4"/>
          </p:nvPr>
        </p:nvSpPr>
        <p:spPr/>
        <p:txBody>
          <a:bodyPr/>
          <a:lstStyle/>
          <a:p>
            <a:fld id="{AF9A0E2E-19C5-413C-834F-860497B58A9F}" type="slidenum">
              <a:rPr lang="en-HK" smtClean="0"/>
              <a:t>52</a:t>
            </a:fld>
            <a:endParaRPr lang="en-HK"/>
          </a:p>
        </p:txBody>
      </p:sp>
      <p:grpSp>
        <p:nvGrpSpPr>
          <p:cNvPr id="4" name="Group 3">
            <a:extLst>
              <a:ext uri="{FF2B5EF4-FFF2-40B4-BE49-F238E27FC236}">
                <a16:creationId xmlns:a16="http://schemas.microsoft.com/office/drawing/2014/main" id="{5BFA08D8-A37D-8539-D2D6-0956A909B07B}"/>
              </a:ext>
            </a:extLst>
          </p:cNvPr>
          <p:cNvGrpSpPr/>
          <p:nvPr/>
        </p:nvGrpSpPr>
        <p:grpSpPr>
          <a:xfrm>
            <a:off x="10285546" y="130310"/>
            <a:ext cx="1735296" cy="983526"/>
            <a:chOff x="10285546" y="130310"/>
            <a:chExt cx="1735296" cy="983526"/>
          </a:xfrm>
        </p:grpSpPr>
        <p:sp>
          <p:nvSpPr>
            <p:cNvPr id="5" name="TextBox 4">
              <a:extLst>
                <a:ext uri="{FF2B5EF4-FFF2-40B4-BE49-F238E27FC236}">
                  <a16:creationId xmlns:a16="http://schemas.microsoft.com/office/drawing/2014/main" id="{0B448263-C396-3F9A-01BA-AD0DE94E88E2}"/>
                </a:ext>
              </a:extLst>
            </p:cNvPr>
            <p:cNvSpPr txBox="1"/>
            <p:nvPr/>
          </p:nvSpPr>
          <p:spPr>
            <a:xfrm>
              <a:off x="11111746" y="159729"/>
              <a:ext cx="909096" cy="954107"/>
            </a:xfrm>
            <a:prstGeom prst="rect">
              <a:avLst/>
            </a:prstGeom>
            <a:noFill/>
          </p:spPr>
          <p:txBody>
            <a:bodyPr wrap="square" rtlCol="0">
              <a:spAutoFit/>
            </a:bodyPr>
            <a:lstStyle/>
            <a:p>
              <a:pPr algn="ctr"/>
              <a:r>
                <a:rPr lang="zh-TW" altLang="en-US" sz="2800" b="1" dirty="0">
                  <a:solidFill>
                    <a:srgbClr val="F8F8F8"/>
                  </a:solidFill>
                  <a:latin typeface="微軟正黑體" panose="020B0604030504040204" pitchFamily="34" charset="-120"/>
                  <a:ea typeface="微軟正黑體" panose="020B0604030504040204" pitchFamily="34" charset="-120"/>
                </a:rPr>
                <a:t>遊戲版面</a:t>
              </a:r>
              <a:endParaRPr lang="en-HK" sz="2800" b="1" dirty="0">
                <a:solidFill>
                  <a:srgbClr val="F8F8F8"/>
                </a:solidFill>
                <a:latin typeface="微軟正黑體" panose="020B0604030504040204" pitchFamily="34" charset="-120"/>
                <a:ea typeface="微軟正黑體" panose="020B0604030504040204" pitchFamily="34" charset="-120"/>
              </a:endParaRPr>
            </a:p>
          </p:txBody>
        </p:sp>
        <p:pic>
          <p:nvPicPr>
            <p:cNvPr id="6" name="Picture 5">
              <a:extLst>
                <a:ext uri="{FF2B5EF4-FFF2-40B4-BE49-F238E27FC236}">
                  <a16:creationId xmlns:a16="http://schemas.microsoft.com/office/drawing/2014/main" id="{08BAF357-3624-FC84-EC09-3B54F9E12DCA}"/>
                </a:ext>
              </a:extLst>
            </p:cNvPr>
            <p:cNvPicPr>
              <a:picLocks noChangeAspect="1"/>
            </p:cNvPicPr>
            <p:nvPr/>
          </p:nvPicPr>
          <p:blipFill>
            <a:blip r:embed="rId4">
              <a:lum bright="70000" contrast="-70000"/>
            </a:blip>
            <a:stretch>
              <a:fillRect/>
            </a:stretch>
          </p:blipFill>
          <p:spPr>
            <a:xfrm>
              <a:off x="10285546" y="130310"/>
              <a:ext cx="934801" cy="934801"/>
            </a:xfrm>
            <a:prstGeom prst="rect">
              <a:avLst/>
            </a:prstGeom>
          </p:spPr>
        </p:pic>
      </p:grpSp>
    </p:spTree>
    <p:extLst>
      <p:ext uri="{BB962C8B-B14F-4D97-AF65-F5344CB8AC3E}">
        <p14:creationId xmlns:p14="http://schemas.microsoft.com/office/powerpoint/2010/main" val="35141458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r>
              <a:rPr lang="zh-TW" altLang="en-US" sz="2800" dirty="0">
                <a:cs typeface="Arial" panose="020B0604020202020204" pitchFamily="34" charset="0"/>
              </a:rPr>
              <a:t>遊戲後問卷</a:t>
            </a:r>
            <a:r>
              <a:rPr lang="en-HK" altLang="zh-TW" sz="2800" dirty="0">
                <a:cs typeface="Arial" panose="020B0604020202020204" pitchFamily="34" charset="0"/>
              </a:rPr>
              <a:t>(</a:t>
            </a:r>
            <a:r>
              <a:rPr lang="zh-TW" altLang="en-US" sz="2800" dirty="0">
                <a:cs typeface="Arial" panose="020B0604020202020204" pitchFamily="34" charset="0"/>
              </a:rPr>
              <a:t>續</a:t>
            </a:r>
            <a:r>
              <a:rPr lang="en-US" altLang="zh-TW" sz="2800" dirty="0">
                <a:cs typeface="Arial" panose="020B0604020202020204" pitchFamily="34" charset="0"/>
              </a:rPr>
              <a:t>)</a:t>
            </a:r>
            <a:endParaRPr lang="zh-TW" altLang="en-US" sz="2800" dirty="0">
              <a:cs typeface="Arial" panose="020B0604020202020204" pitchFamily="34" charset="0"/>
            </a:endParaRPr>
          </a:p>
        </p:txBody>
      </p:sp>
      <p:sp>
        <p:nvSpPr>
          <p:cNvPr id="19" name="Content Placeholder 18">
            <a:extLst>
              <a:ext uri="{FF2B5EF4-FFF2-40B4-BE49-F238E27FC236}">
                <a16:creationId xmlns:a16="http://schemas.microsoft.com/office/drawing/2014/main" id="{26965976-DD36-DEA8-8445-9AEA5892363E}"/>
              </a:ext>
            </a:extLst>
          </p:cNvPr>
          <p:cNvSpPr>
            <a:spLocks noGrp="1"/>
          </p:cNvSpPr>
          <p:nvPr>
            <p:ph sz="half" idx="2"/>
          </p:nvPr>
        </p:nvSpPr>
        <p:spPr>
          <a:xfrm>
            <a:off x="310765" y="1372128"/>
            <a:ext cx="11045841" cy="3978275"/>
          </a:xfrm>
        </p:spPr>
        <p:txBody>
          <a:bodyPr/>
          <a:lstStyle/>
          <a:p>
            <a:pPr>
              <a:lnSpc>
                <a:spcPct val="100000"/>
              </a:lnSpc>
              <a:spcBef>
                <a:spcPts val="600"/>
              </a:spcBef>
              <a:spcAft>
                <a:spcPts val="600"/>
              </a:spcAft>
              <a:buFont typeface="Wingdings" panose="05000000000000000000" pitchFamily="2" charset="2"/>
              <a:buChar char="§"/>
            </a:pPr>
            <a:r>
              <a:rPr kumimoji="1" lang="zh-HK" altLang="en-US" sz="1800" dirty="0">
                <a:solidFill>
                  <a:schemeClr val="tx1"/>
                </a:solidFill>
              </a:rPr>
              <a:t>當全部學生已經提交問卷，教師必須按「結束問卷」才可</a:t>
            </a:r>
            <a:r>
              <a:rPr kumimoji="1" lang="zh-TW" altLang="en-US" sz="1800" dirty="0">
                <a:solidFill>
                  <a:schemeClr val="tx1"/>
                </a:solidFill>
              </a:rPr>
              <a:t>以繼續</a:t>
            </a:r>
            <a:endParaRPr kumimoji="1" lang="zh-HK" altLang="en-US" sz="1800" dirty="0">
              <a:solidFill>
                <a:schemeClr val="tx1"/>
              </a:solidFill>
            </a:endParaRPr>
          </a:p>
          <a:p>
            <a:pPr>
              <a:lnSpc>
                <a:spcPct val="100000"/>
              </a:lnSpc>
              <a:spcBef>
                <a:spcPts val="600"/>
              </a:spcBef>
              <a:spcAft>
                <a:spcPts val="600"/>
              </a:spcAft>
              <a:buFont typeface="Wingdings" panose="05000000000000000000" pitchFamily="2" charset="2"/>
              <a:buChar char="§"/>
            </a:pPr>
            <a:r>
              <a:rPr kumimoji="1" lang="zh-TW" altLang="en-US" dirty="0">
                <a:solidFill>
                  <a:schemeClr val="tx1"/>
                </a:solidFill>
              </a:rPr>
              <a:t>教師可下載遊戲後的問卷結果作活動後檢討</a:t>
            </a:r>
            <a:endParaRPr kumimoji="1" lang="en-HK" altLang="zh-TW" dirty="0">
              <a:solidFill>
                <a:schemeClr val="tx1"/>
              </a:solidFill>
            </a:endParaRPr>
          </a:p>
          <a:p>
            <a:pPr>
              <a:lnSpc>
                <a:spcPct val="100000"/>
              </a:lnSpc>
              <a:spcBef>
                <a:spcPts val="600"/>
              </a:spcBef>
              <a:spcAft>
                <a:spcPts val="600"/>
              </a:spcAft>
              <a:buFont typeface="Wingdings" panose="05000000000000000000" pitchFamily="2" charset="2"/>
              <a:buChar char="§"/>
            </a:pPr>
            <a:r>
              <a:rPr lang="zh-TW" altLang="en-US" dirty="0">
                <a:solidFill>
                  <a:schemeClr val="tx1"/>
                </a:solidFill>
              </a:rPr>
              <a:t>只能於當前進行中的遊戲下載，無法於清空遊戲室後下載</a:t>
            </a:r>
            <a:endParaRPr lang="en-HK" dirty="0">
              <a:solidFill>
                <a:schemeClr val="tx1"/>
              </a:solidFill>
            </a:endParaRPr>
          </a:p>
          <a:p>
            <a:pPr>
              <a:lnSpc>
                <a:spcPct val="100000"/>
              </a:lnSpc>
              <a:spcBef>
                <a:spcPts val="600"/>
              </a:spcBef>
              <a:spcAft>
                <a:spcPts val="600"/>
              </a:spcAft>
            </a:pPr>
            <a:endParaRPr kumimoji="1" lang="en-HK" altLang="zh-TW" dirty="0">
              <a:solidFill>
                <a:schemeClr val="tx1"/>
              </a:solidFill>
            </a:endParaRPr>
          </a:p>
          <a:p>
            <a:pPr marL="0" indent="0">
              <a:lnSpc>
                <a:spcPct val="100000"/>
              </a:lnSpc>
              <a:spcBef>
                <a:spcPts val="600"/>
              </a:spcBef>
              <a:spcAft>
                <a:spcPts val="600"/>
              </a:spcAft>
              <a:buNone/>
            </a:pPr>
            <a:endParaRPr lang="en-HK" dirty="0">
              <a:solidFill>
                <a:schemeClr val="tx1"/>
              </a:solidFill>
            </a:endParaRPr>
          </a:p>
        </p:txBody>
      </p:sp>
      <p:pic>
        <p:nvPicPr>
          <p:cNvPr id="3" name="Picture 2">
            <a:extLst>
              <a:ext uri="{FF2B5EF4-FFF2-40B4-BE49-F238E27FC236}">
                <a16:creationId xmlns:a16="http://schemas.microsoft.com/office/drawing/2014/main" id="{6F596137-6064-7B1D-1D43-F82FBFE249C4}"/>
              </a:ext>
            </a:extLst>
          </p:cNvPr>
          <p:cNvPicPr>
            <a:picLocks noChangeAspect="1"/>
          </p:cNvPicPr>
          <p:nvPr/>
        </p:nvPicPr>
        <p:blipFill>
          <a:blip r:embed="rId3"/>
          <a:stretch>
            <a:fillRect/>
          </a:stretch>
        </p:blipFill>
        <p:spPr>
          <a:xfrm>
            <a:off x="3859029" y="2716851"/>
            <a:ext cx="5866514" cy="3859549"/>
          </a:xfrm>
          <a:prstGeom prst="rect">
            <a:avLst/>
          </a:prstGeom>
          <a:ln w="28575">
            <a:solidFill>
              <a:schemeClr val="tx1"/>
            </a:solidFill>
          </a:ln>
        </p:spPr>
      </p:pic>
      <p:sp>
        <p:nvSpPr>
          <p:cNvPr id="6" name="橢圓 7">
            <a:extLst>
              <a:ext uri="{FF2B5EF4-FFF2-40B4-BE49-F238E27FC236}">
                <a16:creationId xmlns:a16="http://schemas.microsoft.com/office/drawing/2014/main" id="{0B46D894-7049-6688-DDBE-767F2008BD47}"/>
              </a:ext>
            </a:extLst>
          </p:cNvPr>
          <p:cNvSpPr/>
          <p:nvPr/>
        </p:nvSpPr>
        <p:spPr>
          <a:xfrm>
            <a:off x="4641529" y="5176232"/>
            <a:ext cx="766156" cy="4103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grpSp>
        <p:nvGrpSpPr>
          <p:cNvPr id="7" name="Group 6">
            <a:extLst>
              <a:ext uri="{FF2B5EF4-FFF2-40B4-BE49-F238E27FC236}">
                <a16:creationId xmlns:a16="http://schemas.microsoft.com/office/drawing/2014/main" id="{3F31C25E-9FF8-55B4-A16A-9F478417029A}"/>
              </a:ext>
            </a:extLst>
          </p:cNvPr>
          <p:cNvGrpSpPr/>
          <p:nvPr/>
        </p:nvGrpSpPr>
        <p:grpSpPr>
          <a:xfrm>
            <a:off x="10072518" y="59268"/>
            <a:ext cx="1948324" cy="1155031"/>
            <a:chOff x="11685410" y="59266"/>
            <a:chExt cx="1948324" cy="1155031"/>
          </a:xfrm>
        </p:grpSpPr>
        <p:pic>
          <p:nvPicPr>
            <p:cNvPr id="8" name="Graphic 7" descr="Warning with solid fill">
              <a:extLst>
                <a:ext uri="{FF2B5EF4-FFF2-40B4-BE49-F238E27FC236}">
                  <a16:creationId xmlns:a16="http://schemas.microsoft.com/office/drawing/2014/main" id="{F97B38A7-BE07-FC22-92A5-7526555F8E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85410" y="59266"/>
              <a:ext cx="1155031" cy="1155031"/>
            </a:xfrm>
            <a:prstGeom prst="rect">
              <a:avLst/>
            </a:prstGeom>
          </p:spPr>
        </p:pic>
        <p:sp>
          <p:nvSpPr>
            <p:cNvPr id="15" name="TextBox 14">
              <a:extLst>
                <a:ext uri="{FF2B5EF4-FFF2-40B4-BE49-F238E27FC236}">
                  <a16:creationId xmlns:a16="http://schemas.microsoft.com/office/drawing/2014/main" id="{E151A422-5321-989E-4DBA-F23EEB885B72}"/>
                </a:ext>
              </a:extLst>
            </p:cNvPr>
            <p:cNvSpPr txBox="1"/>
            <p:nvPr/>
          </p:nvSpPr>
          <p:spPr>
            <a:xfrm>
              <a:off x="12724638" y="159727"/>
              <a:ext cx="909096" cy="954107"/>
            </a:xfrm>
            <a:prstGeom prst="rect">
              <a:avLst/>
            </a:prstGeom>
            <a:noFill/>
          </p:spPr>
          <p:txBody>
            <a:bodyPr wrap="square" rtlCol="0">
              <a:spAutoFit/>
            </a:bodyPr>
            <a:lstStyle/>
            <a:p>
              <a:pPr algn="ctr"/>
              <a:r>
                <a:rPr lang="zh-TW" altLang="en-US" sz="2800" b="1" dirty="0">
                  <a:solidFill>
                    <a:srgbClr val="F8F8F8"/>
                  </a:solidFill>
                  <a:latin typeface="微軟正黑體" panose="020B0604030504040204" pitchFamily="34" charset="-120"/>
                  <a:ea typeface="微軟正黑體" panose="020B0604030504040204" pitchFamily="34" charset="-120"/>
                </a:rPr>
                <a:t>新增功能</a:t>
              </a:r>
              <a:endParaRPr lang="en-HK" sz="2800" b="1" dirty="0">
                <a:solidFill>
                  <a:srgbClr val="F8F8F8"/>
                </a:solidFill>
                <a:latin typeface="微軟正黑體" panose="020B0604030504040204" pitchFamily="34" charset="-120"/>
                <a:ea typeface="微軟正黑體" panose="020B0604030504040204" pitchFamily="34" charset="-120"/>
              </a:endParaRPr>
            </a:p>
          </p:txBody>
        </p:sp>
      </p:grpSp>
      <p:sp>
        <p:nvSpPr>
          <p:cNvPr id="4" name="Slide Number Placeholder 3">
            <a:extLst>
              <a:ext uri="{FF2B5EF4-FFF2-40B4-BE49-F238E27FC236}">
                <a16:creationId xmlns:a16="http://schemas.microsoft.com/office/drawing/2014/main" id="{F03B3BB2-FF04-4C96-39CA-7DEA0D8FCC36}"/>
              </a:ext>
            </a:extLst>
          </p:cNvPr>
          <p:cNvSpPr>
            <a:spLocks noGrp="1"/>
          </p:cNvSpPr>
          <p:nvPr>
            <p:ph type="sldNum" sz="quarter" idx="4"/>
          </p:nvPr>
        </p:nvSpPr>
        <p:spPr/>
        <p:txBody>
          <a:bodyPr/>
          <a:lstStyle/>
          <a:p>
            <a:fld id="{AF9A0E2E-19C5-413C-834F-860497B58A9F}" type="slidenum">
              <a:rPr lang="en-HK" smtClean="0"/>
              <a:t>53</a:t>
            </a:fld>
            <a:endParaRPr lang="en-HK"/>
          </a:p>
        </p:txBody>
      </p:sp>
    </p:spTree>
    <p:extLst>
      <p:ext uri="{BB962C8B-B14F-4D97-AF65-F5344CB8AC3E}">
        <p14:creationId xmlns:p14="http://schemas.microsoft.com/office/powerpoint/2010/main" val="16938168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r>
              <a:rPr lang="zh-HK" altLang="en-US" sz="2800" dirty="0">
                <a:cs typeface="Arial" panose="020B0604020202020204" pitchFamily="34" charset="0"/>
              </a:rPr>
              <a:t>我的結果分析和延伸學習</a:t>
            </a:r>
            <a:endParaRPr lang="zh-TW" altLang="en-US" sz="2800" dirty="0">
              <a:cs typeface="Arial" panose="020B0604020202020204" pitchFamily="34" charset="0"/>
            </a:endParaRPr>
          </a:p>
        </p:txBody>
      </p:sp>
      <p:sp>
        <p:nvSpPr>
          <p:cNvPr id="17" name="Content Placeholder 16">
            <a:extLst>
              <a:ext uri="{FF2B5EF4-FFF2-40B4-BE49-F238E27FC236}">
                <a16:creationId xmlns:a16="http://schemas.microsoft.com/office/drawing/2014/main" id="{E6B225C5-9881-53E8-303B-FF1ECD1EB322}"/>
              </a:ext>
            </a:extLst>
          </p:cNvPr>
          <p:cNvSpPr>
            <a:spLocks noGrp="1"/>
          </p:cNvSpPr>
          <p:nvPr>
            <p:ph sz="half" idx="2"/>
          </p:nvPr>
        </p:nvSpPr>
        <p:spPr>
          <a:xfrm>
            <a:off x="310766" y="1515003"/>
            <a:ext cx="4638739" cy="3978275"/>
          </a:xfrm>
        </p:spPr>
        <p:txBody>
          <a:bodyPr>
            <a:normAutofit/>
          </a:bodyPr>
          <a:lstStyle/>
          <a:p>
            <a:pPr>
              <a:lnSpc>
                <a:spcPct val="120000"/>
              </a:lnSpc>
              <a:buFont typeface="Wingdings" panose="05000000000000000000" pitchFamily="2" charset="2"/>
              <a:buChar char="§"/>
            </a:pPr>
            <a:r>
              <a:rPr kumimoji="1" lang="zh-TW" altLang="en-US" sz="1800" dirty="0">
                <a:solidFill>
                  <a:schemeClr val="tx1"/>
                </a:solidFill>
              </a:rPr>
              <a:t>總結</a:t>
            </a:r>
            <a:r>
              <a:rPr kumimoji="1" lang="zh-HK" altLang="en-US" sz="1800" dirty="0">
                <a:solidFill>
                  <a:schemeClr val="tx1"/>
                </a:solidFill>
              </a:rPr>
              <a:t>學生的投資</a:t>
            </a:r>
            <a:r>
              <a:rPr kumimoji="1" lang="zh-TW" altLang="en-US" sz="1800" dirty="0">
                <a:solidFill>
                  <a:schemeClr val="tx1"/>
                </a:solidFill>
              </a:rPr>
              <a:t>表現，分析其</a:t>
            </a:r>
            <a:r>
              <a:rPr kumimoji="1" lang="zh-HK" altLang="en-US" sz="1800" dirty="0">
                <a:solidFill>
                  <a:schemeClr val="tx1"/>
                </a:solidFill>
              </a:rPr>
              <a:t>投資選擇</a:t>
            </a:r>
            <a:r>
              <a:rPr kumimoji="1" lang="zh-TW" altLang="en-US" sz="1800" dirty="0">
                <a:solidFill>
                  <a:schemeClr val="tx1"/>
                </a:solidFill>
              </a:rPr>
              <a:t>風險程度</a:t>
            </a:r>
            <a:endParaRPr kumimoji="1" lang="en-US" altLang="zh-HK" sz="1800" strike="sngStrike" dirty="0">
              <a:solidFill>
                <a:schemeClr val="tx1"/>
              </a:solidFill>
            </a:endParaRPr>
          </a:p>
          <a:p>
            <a:pPr>
              <a:lnSpc>
                <a:spcPct val="120000"/>
              </a:lnSpc>
              <a:buFont typeface="Wingdings" panose="05000000000000000000" pitchFamily="2" charset="2"/>
              <a:buChar char="§"/>
            </a:pPr>
            <a:r>
              <a:rPr kumimoji="1" lang="zh-HK" altLang="en-US" sz="1800" dirty="0">
                <a:solidFill>
                  <a:schemeClr val="tx1"/>
                </a:solidFill>
              </a:rPr>
              <a:t>顯示學生的</a:t>
            </a:r>
            <a:r>
              <a:rPr kumimoji="1" lang="zh-TW" altLang="en-US" sz="1800" dirty="0">
                <a:solidFill>
                  <a:schemeClr val="tx1"/>
                </a:solidFill>
              </a:rPr>
              <a:t>最終</a:t>
            </a:r>
            <a:r>
              <a:rPr kumimoji="1" lang="zh-HK" altLang="en-US" sz="1800" dirty="0">
                <a:solidFill>
                  <a:schemeClr val="tx1"/>
                </a:solidFill>
              </a:rPr>
              <a:t>排名、資產總值、</a:t>
            </a:r>
            <a:r>
              <a:rPr kumimoji="1" lang="zh-TW" altLang="en-US" sz="1800" dirty="0">
                <a:solidFill>
                  <a:schemeClr val="tx1"/>
                </a:solidFill>
              </a:rPr>
              <a:t>股票</a:t>
            </a:r>
            <a:r>
              <a:rPr kumimoji="1" lang="zh-HK" altLang="en-US" sz="1800" dirty="0">
                <a:solidFill>
                  <a:schemeClr val="tx1"/>
                </a:solidFill>
              </a:rPr>
              <a:t>總交易成本</a:t>
            </a:r>
            <a:r>
              <a:rPr kumimoji="1" lang="zh-TW" altLang="en-US" sz="1800" dirty="0">
                <a:solidFill>
                  <a:schemeClr val="tx1"/>
                </a:solidFill>
              </a:rPr>
              <a:t>，以</a:t>
            </a:r>
            <a:r>
              <a:rPr kumimoji="1" lang="zh-HK" altLang="en-US" sz="1800" dirty="0">
                <a:solidFill>
                  <a:schemeClr val="tx1"/>
                </a:solidFill>
              </a:rPr>
              <a:t>及總資產與本金的變化，</a:t>
            </a:r>
            <a:r>
              <a:rPr kumimoji="1" lang="zh-TW" altLang="en-US" sz="1800" dirty="0">
                <a:solidFill>
                  <a:schemeClr val="tx1"/>
                </a:solidFill>
              </a:rPr>
              <a:t>並提出</a:t>
            </a:r>
            <a:r>
              <a:rPr kumimoji="1" lang="zh-HK" altLang="en-US" sz="1800" dirty="0">
                <a:solidFill>
                  <a:schemeClr val="tx1"/>
                </a:solidFill>
              </a:rPr>
              <a:t>反思</a:t>
            </a:r>
            <a:r>
              <a:rPr kumimoji="1" lang="zh-TW" altLang="en-US" sz="1800" dirty="0">
                <a:solidFill>
                  <a:schemeClr val="tx1"/>
                </a:solidFill>
              </a:rPr>
              <a:t>問題</a:t>
            </a:r>
            <a:r>
              <a:rPr kumimoji="1" lang="zh-HK" altLang="en-US" sz="1800" dirty="0">
                <a:solidFill>
                  <a:schemeClr val="tx1"/>
                </a:solidFill>
              </a:rPr>
              <a:t>，讓學生</a:t>
            </a:r>
            <a:r>
              <a:rPr kumimoji="1" lang="zh-TW" altLang="en-US" sz="1800" dirty="0">
                <a:solidFill>
                  <a:schemeClr val="tx1"/>
                </a:solidFill>
              </a:rPr>
              <a:t>思考</a:t>
            </a:r>
            <a:r>
              <a:rPr kumimoji="1" lang="zh-HK" altLang="en-US" sz="1800" dirty="0">
                <a:solidFill>
                  <a:schemeClr val="tx1"/>
                </a:solidFill>
              </a:rPr>
              <a:t>自己</a:t>
            </a:r>
            <a:r>
              <a:rPr kumimoji="1" lang="zh-TW" altLang="en-US" sz="1800" dirty="0">
                <a:solidFill>
                  <a:schemeClr val="tx1"/>
                </a:solidFill>
              </a:rPr>
              <a:t>在遊戲中</a:t>
            </a:r>
            <a:r>
              <a:rPr kumimoji="1" lang="zh-HK" altLang="en-US" sz="1800" dirty="0">
                <a:solidFill>
                  <a:schemeClr val="tx1"/>
                </a:solidFill>
              </a:rPr>
              <a:t>做過的</a:t>
            </a:r>
            <a:r>
              <a:rPr kumimoji="1" lang="zh-TW" altLang="en-US" sz="1800" dirty="0">
                <a:solidFill>
                  <a:schemeClr val="tx1"/>
                </a:solidFill>
              </a:rPr>
              <a:t>投資及理財</a:t>
            </a:r>
            <a:r>
              <a:rPr kumimoji="1" lang="zh-HK" altLang="en-US" sz="1800" dirty="0">
                <a:solidFill>
                  <a:schemeClr val="tx1"/>
                </a:solidFill>
              </a:rPr>
              <a:t>決定</a:t>
            </a:r>
            <a:endParaRPr kumimoji="1" lang="en-US" altLang="zh-HK" sz="1800" dirty="0">
              <a:solidFill>
                <a:schemeClr val="tx1"/>
              </a:solidFill>
            </a:endParaRPr>
          </a:p>
          <a:p>
            <a:pPr>
              <a:lnSpc>
                <a:spcPct val="120000"/>
              </a:lnSpc>
              <a:buFont typeface="Wingdings" panose="05000000000000000000" pitchFamily="2" charset="2"/>
              <a:buChar char="§"/>
            </a:pPr>
            <a:r>
              <a:rPr kumimoji="1" lang="zh-TW" altLang="en-US" sz="1800" dirty="0">
                <a:solidFill>
                  <a:schemeClr val="tx1"/>
                </a:solidFill>
              </a:rPr>
              <a:t>按照遊戲中行為，學生會</a:t>
            </a:r>
            <a:r>
              <a:rPr kumimoji="1" lang="zh-HK" altLang="en-US" sz="1800" dirty="0">
                <a:solidFill>
                  <a:schemeClr val="tx1"/>
                </a:solidFill>
              </a:rPr>
              <a:t>得到</a:t>
            </a:r>
            <a:r>
              <a:rPr kumimoji="1" lang="zh-TW" altLang="en-US" sz="1800" dirty="0">
                <a:solidFill>
                  <a:schemeClr val="tx1"/>
                </a:solidFill>
              </a:rPr>
              <a:t>不同的獎</a:t>
            </a:r>
            <a:r>
              <a:rPr kumimoji="1" lang="zh-HK" altLang="en-US" sz="1800" dirty="0">
                <a:solidFill>
                  <a:schemeClr val="tx1"/>
                </a:solidFill>
              </a:rPr>
              <a:t>章</a:t>
            </a:r>
            <a:endParaRPr kumimoji="1" lang="en-US" altLang="zh-TW" sz="1800" dirty="0">
              <a:solidFill>
                <a:schemeClr val="tx1"/>
              </a:solidFill>
            </a:endParaRPr>
          </a:p>
          <a:p>
            <a:pPr>
              <a:lnSpc>
                <a:spcPct val="120000"/>
              </a:lnSpc>
              <a:buFont typeface="Wingdings" panose="05000000000000000000" pitchFamily="2" charset="2"/>
              <a:buChar char="§"/>
            </a:pPr>
            <a:r>
              <a:rPr kumimoji="1" lang="zh-TW" altLang="en-US" sz="1800" dirty="0">
                <a:solidFill>
                  <a:schemeClr val="tx1"/>
                </a:solidFill>
              </a:rPr>
              <a:t>提供連結到投委會網頁內容作延伸學習</a:t>
            </a:r>
            <a:endParaRPr kumimoji="1" lang="zh-HK" altLang="en-US" sz="1800" dirty="0">
              <a:solidFill>
                <a:schemeClr val="tx1"/>
              </a:solidFill>
            </a:endParaRPr>
          </a:p>
          <a:p>
            <a:endParaRPr lang="en-HK" dirty="0">
              <a:solidFill>
                <a:schemeClr val="tx1"/>
              </a:solidFill>
            </a:endParaRPr>
          </a:p>
        </p:txBody>
      </p:sp>
      <p:sp>
        <p:nvSpPr>
          <p:cNvPr id="16" name="Slide Number Placeholder 15">
            <a:extLst>
              <a:ext uri="{FF2B5EF4-FFF2-40B4-BE49-F238E27FC236}">
                <a16:creationId xmlns:a16="http://schemas.microsoft.com/office/drawing/2014/main" id="{E954BA00-C8BE-5D11-3CB4-E13857BE9FFE}"/>
              </a:ext>
            </a:extLst>
          </p:cNvPr>
          <p:cNvSpPr>
            <a:spLocks noGrp="1"/>
          </p:cNvSpPr>
          <p:nvPr>
            <p:ph type="sldNum" sz="quarter" idx="4"/>
          </p:nvPr>
        </p:nvSpPr>
        <p:spPr>
          <a:xfrm>
            <a:off x="9448800" y="6356350"/>
            <a:ext cx="2743200" cy="365125"/>
          </a:xfrm>
        </p:spPr>
        <p:txBody>
          <a:bodyPr/>
          <a:lstStyle/>
          <a:p>
            <a:fld id="{AF9A0E2E-19C5-413C-834F-860497B58A9F}" type="slidenum">
              <a:rPr lang="en-HK" smtClean="0"/>
              <a:t>54</a:t>
            </a:fld>
            <a:endParaRPr lang="en-HK"/>
          </a:p>
        </p:txBody>
      </p:sp>
      <p:sp>
        <p:nvSpPr>
          <p:cNvPr id="21" name="內容版面配置區 2">
            <a:extLst>
              <a:ext uri="{FF2B5EF4-FFF2-40B4-BE49-F238E27FC236}">
                <a16:creationId xmlns:a16="http://schemas.microsoft.com/office/drawing/2014/main" id="{69AE8909-499C-7442-A0B1-9877FC74E56E}"/>
              </a:ext>
            </a:extLst>
          </p:cNvPr>
          <p:cNvSpPr txBox="1">
            <a:spLocks/>
          </p:cNvSpPr>
          <p:nvPr/>
        </p:nvSpPr>
        <p:spPr>
          <a:xfrm>
            <a:off x="1930208" y="1212943"/>
            <a:ext cx="8286602" cy="1501356"/>
          </a:xfrm>
          <a:prstGeom prst="rect">
            <a:avLst/>
          </a:prstGeom>
        </p:spPr>
        <p:txBody>
          <a:bodyPr/>
          <a:lstStyle>
            <a:lvl1pPr marL="171450" indent="-171450" algn="l" defTabSz="685800" rtl="0" eaLnBrk="1" latinLnBrk="0" hangingPunct="1">
              <a:lnSpc>
                <a:spcPct val="90000"/>
              </a:lnSpc>
              <a:spcBef>
                <a:spcPct val="30000"/>
              </a:spcBef>
              <a:buFont typeface="Arial" panose="020B0604020202020204" pitchFamily="34" charset="0"/>
              <a:buChar char="•"/>
              <a:defRPr sz="2100" kern="1200">
                <a:solidFill>
                  <a:schemeClr val="tx1"/>
                </a:solidFill>
                <a:latin typeface="Microsoft JhengHei UI" panose="020B0604030504040204" pitchFamily="34" charset="-120"/>
                <a:ea typeface="Microsoft JhengHei UI" panose="020B0604030504040204" pitchFamily="34" charset="-120"/>
                <a:cs typeface="+mn-cs"/>
              </a:defRPr>
            </a:lvl1pPr>
            <a:lvl2pPr marL="514350" indent="-171450" algn="l" defTabSz="685800" rtl="0" eaLnBrk="1" latinLnBrk="0" hangingPunct="1">
              <a:lnSpc>
                <a:spcPct val="90000"/>
              </a:lnSpc>
              <a:spcBef>
                <a:spcPct val="30000"/>
              </a:spcBef>
              <a:buFont typeface="Arial" panose="020B0604020202020204"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2pPr>
            <a:lvl3pPr marL="857250" indent="-171450" algn="l" defTabSz="685800" rtl="0" eaLnBrk="1" latinLnBrk="0" hangingPunct="1">
              <a:lnSpc>
                <a:spcPct val="90000"/>
              </a:lnSpc>
              <a:spcBef>
                <a:spcPct val="30000"/>
              </a:spcBef>
              <a:buFont typeface="Arial" panose="020B0604020202020204" pitchFamily="34" charset="0"/>
              <a:buChar char="•"/>
              <a:defRPr sz="1500" kern="1200">
                <a:solidFill>
                  <a:schemeClr val="tx1"/>
                </a:solidFill>
                <a:latin typeface="Microsoft JhengHei UI" panose="020B0604030504040204" pitchFamily="34" charset="-120"/>
                <a:ea typeface="Microsoft JhengHei UI" panose="020B0604030504040204" pitchFamily="34" charset="-120"/>
                <a:cs typeface="+mn-cs"/>
              </a:defRPr>
            </a:lvl3pPr>
            <a:lvl4pPr marL="12001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4pPr>
            <a:lvl5pPr marL="15430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5pPr>
            <a:lvl6pPr marL="18859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pPr>
            <a:endParaRPr kumimoji="1" lang="zh-HK" altLang="en-US" sz="1600" dirty="0"/>
          </a:p>
        </p:txBody>
      </p:sp>
      <p:pic>
        <p:nvPicPr>
          <p:cNvPr id="18" name="Picture 17">
            <a:extLst>
              <a:ext uri="{FF2B5EF4-FFF2-40B4-BE49-F238E27FC236}">
                <a16:creationId xmlns:a16="http://schemas.microsoft.com/office/drawing/2014/main" id="{7E28F606-757E-4082-2674-F37563511807}"/>
              </a:ext>
            </a:extLst>
          </p:cNvPr>
          <p:cNvPicPr>
            <a:picLocks noChangeAspect="1"/>
          </p:cNvPicPr>
          <p:nvPr/>
        </p:nvPicPr>
        <p:blipFill>
          <a:blip r:embed="rId3"/>
          <a:stretch>
            <a:fillRect/>
          </a:stretch>
        </p:blipFill>
        <p:spPr>
          <a:xfrm>
            <a:off x="5065880" y="1515003"/>
            <a:ext cx="6678093" cy="4259748"/>
          </a:xfrm>
          <a:prstGeom prst="rect">
            <a:avLst/>
          </a:prstGeom>
          <a:ln w="28575">
            <a:solidFill>
              <a:schemeClr val="tx1"/>
            </a:solidFill>
          </a:ln>
        </p:spPr>
      </p:pic>
      <p:grpSp>
        <p:nvGrpSpPr>
          <p:cNvPr id="3" name="Group 2">
            <a:extLst>
              <a:ext uri="{FF2B5EF4-FFF2-40B4-BE49-F238E27FC236}">
                <a16:creationId xmlns:a16="http://schemas.microsoft.com/office/drawing/2014/main" id="{92EB5405-84D5-DD80-4A41-B40BE87B2B3C}"/>
              </a:ext>
            </a:extLst>
          </p:cNvPr>
          <p:cNvGrpSpPr/>
          <p:nvPr/>
        </p:nvGrpSpPr>
        <p:grpSpPr>
          <a:xfrm>
            <a:off x="10285546" y="130310"/>
            <a:ext cx="1735296" cy="983526"/>
            <a:chOff x="10285546" y="130310"/>
            <a:chExt cx="1735296" cy="983526"/>
          </a:xfrm>
        </p:grpSpPr>
        <p:sp>
          <p:nvSpPr>
            <p:cNvPr id="4" name="TextBox 3">
              <a:extLst>
                <a:ext uri="{FF2B5EF4-FFF2-40B4-BE49-F238E27FC236}">
                  <a16:creationId xmlns:a16="http://schemas.microsoft.com/office/drawing/2014/main" id="{8A305E91-479B-8482-AD39-5DD4BCD4E4F2}"/>
                </a:ext>
              </a:extLst>
            </p:cNvPr>
            <p:cNvSpPr txBox="1"/>
            <p:nvPr/>
          </p:nvSpPr>
          <p:spPr>
            <a:xfrm>
              <a:off x="11111746" y="159729"/>
              <a:ext cx="909096" cy="954107"/>
            </a:xfrm>
            <a:prstGeom prst="rect">
              <a:avLst/>
            </a:prstGeom>
            <a:noFill/>
          </p:spPr>
          <p:txBody>
            <a:bodyPr wrap="square" rtlCol="0">
              <a:spAutoFit/>
            </a:bodyPr>
            <a:lstStyle/>
            <a:p>
              <a:pPr algn="ctr"/>
              <a:r>
                <a:rPr lang="zh-TW" altLang="en-US" sz="2800" b="1" dirty="0">
                  <a:solidFill>
                    <a:srgbClr val="F8F8F8"/>
                  </a:solidFill>
                  <a:latin typeface="微軟正黑體" panose="020B0604030504040204" pitchFamily="34" charset="-120"/>
                  <a:ea typeface="微軟正黑體" panose="020B0604030504040204" pitchFamily="34" charset="-120"/>
                </a:rPr>
                <a:t>遊戲版面</a:t>
              </a:r>
              <a:endParaRPr lang="en-HK" sz="2800" b="1" dirty="0">
                <a:solidFill>
                  <a:srgbClr val="F8F8F8"/>
                </a:solidFill>
                <a:latin typeface="微軟正黑體" panose="020B0604030504040204" pitchFamily="34" charset="-120"/>
                <a:ea typeface="微軟正黑體" panose="020B0604030504040204" pitchFamily="34" charset="-120"/>
              </a:endParaRPr>
            </a:p>
          </p:txBody>
        </p:sp>
        <p:pic>
          <p:nvPicPr>
            <p:cNvPr id="5" name="Picture 4">
              <a:extLst>
                <a:ext uri="{FF2B5EF4-FFF2-40B4-BE49-F238E27FC236}">
                  <a16:creationId xmlns:a16="http://schemas.microsoft.com/office/drawing/2014/main" id="{FC821695-5514-C8C4-DF71-EF4C2F9F3752}"/>
                </a:ext>
              </a:extLst>
            </p:cNvPr>
            <p:cNvPicPr>
              <a:picLocks noChangeAspect="1"/>
            </p:cNvPicPr>
            <p:nvPr/>
          </p:nvPicPr>
          <p:blipFill>
            <a:blip r:embed="rId4">
              <a:lum bright="70000" contrast="-70000"/>
            </a:blip>
            <a:stretch>
              <a:fillRect/>
            </a:stretch>
          </p:blipFill>
          <p:spPr>
            <a:xfrm>
              <a:off x="10285546" y="130310"/>
              <a:ext cx="934801" cy="934801"/>
            </a:xfrm>
            <a:prstGeom prst="rect">
              <a:avLst/>
            </a:prstGeom>
          </p:spPr>
        </p:pic>
      </p:grpSp>
    </p:spTree>
    <p:extLst>
      <p:ext uri="{BB962C8B-B14F-4D97-AF65-F5344CB8AC3E}">
        <p14:creationId xmlns:p14="http://schemas.microsoft.com/office/powerpoint/2010/main" val="11573229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r>
              <a:rPr lang="zh-HK" altLang="en-US" sz="2800" dirty="0">
                <a:cs typeface="Arial" panose="020B0604020202020204" pitchFamily="34" charset="0"/>
              </a:rPr>
              <a:t>我的結果分析和延伸學習</a:t>
            </a:r>
            <a:r>
              <a:rPr lang="en-HK" altLang="zh-TW" sz="2800" dirty="0">
                <a:cs typeface="Arial" panose="020B0604020202020204" pitchFamily="34" charset="0"/>
              </a:rPr>
              <a:t>(</a:t>
            </a:r>
            <a:r>
              <a:rPr lang="zh-TW" altLang="en-US" sz="2800" dirty="0">
                <a:cs typeface="Arial" panose="020B0604020202020204" pitchFamily="34" charset="0"/>
              </a:rPr>
              <a:t>續</a:t>
            </a:r>
            <a:r>
              <a:rPr lang="en-US" altLang="zh-TW" sz="2800" dirty="0">
                <a:cs typeface="Arial" panose="020B0604020202020204" pitchFamily="34" charset="0"/>
              </a:rPr>
              <a:t>)</a:t>
            </a:r>
            <a:endParaRPr lang="zh-TW" altLang="en-US" sz="2800" dirty="0">
              <a:cs typeface="Arial" panose="020B0604020202020204" pitchFamily="34" charset="0"/>
            </a:endParaRPr>
          </a:p>
        </p:txBody>
      </p:sp>
      <p:sp>
        <p:nvSpPr>
          <p:cNvPr id="21" name="內容版面配置區 2">
            <a:extLst>
              <a:ext uri="{FF2B5EF4-FFF2-40B4-BE49-F238E27FC236}">
                <a16:creationId xmlns:a16="http://schemas.microsoft.com/office/drawing/2014/main" id="{69AE8909-499C-7442-A0B1-9877FC74E56E}"/>
              </a:ext>
            </a:extLst>
          </p:cNvPr>
          <p:cNvSpPr txBox="1">
            <a:spLocks/>
          </p:cNvSpPr>
          <p:nvPr/>
        </p:nvSpPr>
        <p:spPr>
          <a:xfrm>
            <a:off x="1930208" y="1212943"/>
            <a:ext cx="8286602" cy="1501356"/>
          </a:xfrm>
          <a:prstGeom prst="rect">
            <a:avLst/>
          </a:prstGeom>
        </p:spPr>
        <p:txBody>
          <a:bodyPr/>
          <a:lstStyle>
            <a:lvl1pPr marL="171450" indent="-171450" algn="l" defTabSz="685800" rtl="0" eaLnBrk="1" latinLnBrk="0" hangingPunct="1">
              <a:lnSpc>
                <a:spcPct val="90000"/>
              </a:lnSpc>
              <a:spcBef>
                <a:spcPct val="30000"/>
              </a:spcBef>
              <a:buFont typeface="Arial" panose="020B0604020202020204" pitchFamily="34" charset="0"/>
              <a:buChar char="•"/>
              <a:defRPr sz="2100" kern="1200">
                <a:solidFill>
                  <a:schemeClr val="tx1"/>
                </a:solidFill>
                <a:latin typeface="Microsoft JhengHei UI" panose="020B0604030504040204" pitchFamily="34" charset="-120"/>
                <a:ea typeface="Microsoft JhengHei UI" panose="020B0604030504040204" pitchFamily="34" charset="-120"/>
                <a:cs typeface="+mn-cs"/>
              </a:defRPr>
            </a:lvl1pPr>
            <a:lvl2pPr marL="514350" indent="-171450" algn="l" defTabSz="685800" rtl="0" eaLnBrk="1" latinLnBrk="0" hangingPunct="1">
              <a:lnSpc>
                <a:spcPct val="90000"/>
              </a:lnSpc>
              <a:spcBef>
                <a:spcPct val="30000"/>
              </a:spcBef>
              <a:buFont typeface="Arial" panose="020B0604020202020204"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2pPr>
            <a:lvl3pPr marL="857250" indent="-171450" algn="l" defTabSz="685800" rtl="0" eaLnBrk="1" latinLnBrk="0" hangingPunct="1">
              <a:lnSpc>
                <a:spcPct val="90000"/>
              </a:lnSpc>
              <a:spcBef>
                <a:spcPct val="30000"/>
              </a:spcBef>
              <a:buFont typeface="Arial" panose="020B0604020202020204" pitchFamily="34" charset="0"/>
              <a:buChar char="•"/>
              <a:defRPr sz="1500" kern="1200">
                <a:solidFill>
                  <a:schemeClr val="tx1"/>
                </a:solidFill>
                <a:latin typeface="Microsoft JhengHei UI" panose="020B0604030504040204" pitchFamily="34" charset="-120"/>
                <a:ea typeface="Microsoft JhengHei UI" panose="020B0604030504040204" pitchFamily="34" charset="-120"/>
                <a:cs typeface="+mn-cs"/>
              </a:defRPr>
            </a:lvl3pPr>
            <a:lvl4pPr marL="12001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4pPr>
            <a:lvl5pPr marL="15430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5pPr>
            <a:lvl6pPr marL="18859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pPr>
            <a:endParaRPr kumimoji="1" lang="zh-HK" altLang="en-US" sz="1600" dirty="0"/>
          </a:p>
        </p:txBody>
      </p:sp>
      <p:pic>
        <p:nvPicPr>
          <p:cNvPr id="18" name="Picture 17">
            <a:extLst>
              <a:ext uri="{FF2B5EF4-FFF2-40B4-BE49-F238E27FC236}">
                <a16:creationId xmlns:a16="http://schemas.microsoft.com/office/drawing/2014/main" id="{7E28F606-757E-4082-2674-F37563511807}"/>
              </a:ext>
            </a:extLst>
          </p:cNvPr>
          <p:cNvPicPr>
            <a:picLocks noChangeAspect="1"/>
          </p:cNvPicPr>
          <p:nvPr/>
        </p:nvPicPr>
        <p:blipFill>
          <a:blip r:embed="rId3"/>
          <a:stretch>
            <a:fillRect/>
          </a:stretch>
        </p:blipFill>
        <p:spPr>
          <a:xfrm>
            <a:off x="3819407" y="1368531"/>
            <a:ext cx="3498317" cy="2231468"/>
          </a:xfrm>
          <a:prstGeom prst="rect">
            <a:avLst/>
          </a:prstGeom>
          <a:ln w="28575">
            <a:solidFill>
              <a:schemeClr val="tx1"/>
            </a:solidFill>
          </a:ln>
        </p:spPr>
      </p:pic>
      <p:pic>
        <p:nvPicPr>
          <p:cNvPr id="5" name="Picture 4">
            <a:extLst>
              <a:ext uri="{FF2B5EF4-FFF2-40B4-BE49-F238E27FC236}">
                <a16:creationId xmlns:a16="http://schemas.microsoft.com/office/drawing/2014/main" id="{3B68DDA1-31C9-981A-44FA-6B6EDB7F11BC}"/>
              </a:ext>
            </a:extLst>
          </p:cNvPr>
          <p:cNvPicPr>
            <a:picLocks noChangeAspect="1"/>
          </p:cNvPicPr>
          <p:nvPr/>
        </p:nvPicPr>
        <p:blipFill>
          <a:blip r:embed="rId4"/>
          <a:stretch>
            <a:fillRect/>
          </a:stretch>
        </p:blipFill>
        <p:spPr>
          <a:xfrm>
            <a:off x="5992210" y="3234774"/>
            <a:ext cx="5627764" cy="2971796"/>
          </a:xfrm>
          <a:prstGeom prst="rect">
            <a:avLst/>
          </a:prstGeom>
          <a:ln w="28575">
            <a:solidFill>
              <a:schemeClr val="tx1"/>
            </a:solidFill>
          </a:ln>
        </p:spPr>
      </p:pic>
      <p:pic>
        <p:nvPicPr>
          <p:cNvPr id="7" name="Picture 6">
            <a:extLst>
              <a:ext uri="{FF2B5EF4-FFF2-40B4-BE49-F238E27FC236}">
                <a16:creationId xmlns:a16="http://schemas.microsoft.com/office/drawing/2014/main" id="{2F0472E0-FAF6-E4DB-EBB6-EC3AEB848E14}"/>
              </a:ext>
            </a:extLst>
          </p:cNvPr>
          <p:cNvPicPr>
            <a:picLocks noChangeAspect="1"/>
          </p:cNvPicPr>
          <p:nvPr/>
        </p:nvPicPr>
        <p:blipFill>
          <a:blip r:embed="rId5"/>
          <a:stretch>
            <a:fillRect/>
          </a:stretch>
        </p:blipFill>
        <p:spPr>
          <a:xfrm>
            <a:off x="844820" y="3234774"/>
            <a:ext cx="3672742" cy="2691025"/>
          </a:xfrm>
          <a:prstGeom prst="rect">
            <a:avLst/>
          </a:prstGeom>
          <a:ln w="28575">
            <a:solidFill>
              <a:schemeClr val="tx1"/>
            </a:solidFill>
          </a:ln>
        </p:spPr>
      </p:pic>
      <p:sp>
        <p:nvSpPr>
          <p:cNvPr id="8" name="橢圓 7">
            <a:extLst>
              <a:ext uri="{FF2B5EF4-FFF2-40B4-BE49-F238E27FC236}">
                <a16:creationId xmlns:a16="http://schemas.microsoft.com/office/drawing/2014/main" id="{EFE0D25C-8287-2737-9C42-13AF9ABF3641}"/>
              </a:ext>
            </a:extLst>
          </p:cNvPr>
          <p:cNvSpPr/>
          <p:nvPr/>
        </p:nvSpPr>
        <p:spPr>
          <a:xfrm>
            <a:off x="4666696" y="1368531"/>
            <a:ext cx="766156" cy="4103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9" name="橢圓 7">
            <a:extLst>
              <a:ext uri="{FF2B5EF4-FFF2-40B4-BE49-F238E27FC236}">
                <a16:creationId xmlns:a16="http://schemas.microsoft.com/office/drawing/2014/main" id="{281D13D5-B9CC-227E-D860-CB12AA82B7D3}"/>
              </a:ext>
            </a:extLst>
          </p:cNvPr>
          <p:cNvSpPr/>
          <p:nvPr/>
        </p:nvSpPr>
        <p:spPr>
          <a:xfrm>
            <a:off x="5609132" y="1368531"/>
            <a:ext cx="766156" cy="4103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10" name="Arrow: Right 9">
            <a:extLst>
              <a:ext uri="{FF2B5EF4-FFF2-40B4-BE49-F238E27FC236}">
                <a16:creationId xmlns:a16="http://schemas.microsoft.com/office/drawing/2014/main" id="{D61A5E55-0739-E0E1-9E40-4B7303828A29}"/>
              </a:ext>
            </a:extLst>
          </p:cNvPr>
          <p:cNvSpPr/>
          <p:nvPr/>
        </p:nvSpPr>
        <p:spPr>
          <a:xfrm rot="2980059">
            <a:off x="7561623" y="2548483"/>
            <a:ext cx="668747" cy="465190"/>
          </a:xfrm>
          <a:prstGeom prst="rightArrow">
            <a:avLst/>
          </a:prstGeom>
          <a:solidFill>
            <a:srgbClr val="AEACCC"/>
          </a:solidFill>
          <a:ln>
            <a:solidFill>
              <a:srgbClr val="645F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20E462B1-6CFE-AF58-9FAD-FD1DA182E85B}"/>
              </a:ext>
            </a:extLst>
          </p:cNvPr>
          <p:cNvSpPr/>
          <p:nvPr/>
        </p:nvSpPr>
        <p:spPr>
          <a:xfrm rot="7938692">
            <a:off x="2903392" y="2576711"/>
            <a:ext cx="668747" cy="465190"/>
          </a:xfrm>
          <a:prstGeom prst="rightArrow">
            <a:avLst/>
          </a:prstGeom>
          <a:solidFill>
            <a:srgbClr val="AEACCC"/>
          </a:solidFill>
          <a:ln>
            <a:solidFill>
              <a:srgbClr val="645F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C5C5387C-5377-EB51-FA8E-90C6463712C8}"/>
              </a:ext>
            </a:extLst>
          </p:cNvPr>
          <p:cNvSpPr>
            <a:spLocks noGrp="1"/>
          </p:cNvSpPr>
          <p:nvPr>
            <p:ph type="sldNum" sz="quarter" idx="4"/>
          </p:nvPr>
        </p:nvSpPr>
        <p:spPr/>
        <p:txBody>
          <a:bodyPr/>
          <a:lstStyle/>
          <a:p>
            <a:fld id="{AF9A0E2E-19C5-413C-834F-860497B58A9F}" type="slidenum">
              <a:rPr lang="en-HK" smtClean="0"/>
              <a:t>55</a:t>
            </a:fld>
            <a:endParaRPr lang="en-HK"/>
          </a:p>
        </p:txBody>
      </p:sp>
    </p:spTree>
    <p:extLst>
      <p:ext uri="{BB962C8B-B14F-4D97-AF65-F5344CB8AC3E}">
        <p14:creationId xmlns:p14="http://schemas.microsoft.com/office/powerpoint/2010/main" val="2666871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r>
              <a:rPr lang="zh-TW" altLang="en-US" sz="2800" dirty="0">
                <a:latin typeface="微軟正黑體" panose="020B0604030504040204" pitchFamily="34" charset="-120"/>
                <a:ea typeface="微軟正黑體" panose="020B0604030504040204" pitchFamily="34" charset="-120"/>
              </a:rPr>
              <a:t>批量下載學生證書</a:t>
            </a:r>
            <a:endParaRPr lang="zh-TW" altLang="en-US" sz="2800" dirty="0">
              <a:cs typeface="Arial" panose="020B0604020202020204" pitchFamily="34" charset="0"/>
            </a:endParaRPr>
          </a:p>
        </p:txBody>
      </p:sp>
      <p:sp>
        <p:nvSpPr>
          <p:cNvPr id="19" name="Content Placeholder 18">
            <a:extLst>
              <a:ext uri="{FF2B5EF4-FFF2-40B4-BE49-F238E27FC236}">
                <a16:creationId xmlns:a16="http://schemas.microsoft.com/office/drawing/2014/main" id="{26965976-DD36-DEA8-8445-9AEA5892363E}"/>
              </a:ext>
            </a:extLst>
          </p:cNvPr>
          <p:cNvSpPr>
            <a:spLocks noGrp="1"/>
          </p:cNvSpPr>
          <p:nvPr>
            <p:ph sz="half" idx="2"/>
          </p:nvPr>
        </p:nvSpPr>
        <p:spPr>
          <a:xfrm>
            <a:off x="310765" y="1515003"/>
            <a:ext cx="4790623" cy="3978275"/>
          </a:xfrm>
        </p:spPr>
        <p:txBody>
          <a:bodyPr/>
          <a:lstStyle/>
          <a:p>
            <a:pPr>
              <a:lnSpc>
                <a:spcPct val="100000"/>
              </a:lnSpc>
              <a:spcBef>
                <a:spcPts val="600"/>
              </a:spcBef>
              <a:spcAft>
                <a:spcPts val="600"/>
              </a:spcAft>
              <a:buFont typeface="Wingdings" panose="05000000000000000000" pitchFamily="2" charset="2"/>
              <a:buChar char="§"/>
            </a:pPr>
            <a:r>
              <a:rPr lang="zh-TW" altLang="en-US" dirty="0">
                <a:solidFill>
                  <a:schemeClr val="tx1"/>
                </a:solidFill>
                <a:latin typeface="Aptos" panose="020B0004020202020204" pitchFamily="34" charset="0"/>
              </a:rPr>
              <a:t>附有中</a:t>
            </a:r>
            <a:r>
              <a:rPr lang="en-US" altLang="zh-TW" dirty="0">
                <a:solidFill>
                  <a:schemeClr val="tx1"/>
                </a:solidFill>
                <a:latin typeface="Aptos" panose="020B0004020202020204" pitchFamily="34" charset="0"/>
              </a:rPr>
              <a:t>/</a:t>
            </a:r>
            <a:r>
              <a:rPr lang="zh-TW" altLang="en-US" dirty="0">
                <a:solidFill>
                  <a:schemeClr val="tx1"/>
                </a:solidFill>
                <a:latin typeface="Aptos" panose="020B0004020202020204" pitchFamily="34" charset="0"/>
              </a:rPr>
              <a:t>英文版本證書供下載，檔案為</a:t>
            </a:r>
            <a:r>
              <a:rPr lang="en-HK" altLang="zh-TW" dirty="0">
                <a:solidFill>
                  <a:schemeClr val="tx1"/>
                </a:solidFill>
                <a:latin typeface="Aptos" panose="020B0004020202020204" pitchFamily="34" charset="0"/>
              </a:rPr>
              <a:t>PDF (.pdf) </a:t>
            </a:r>
            <a:r>
              <a:rPr lang="zh-TW" altLang="en-US" dirty="0">
                <a:solidFill>
                  <a:schemeClr val="tx1"/>
                </a:solidFill>
                <a:latin typeface="Aptos" panose="020B0004020202020204" pitchFamily="34" charset="0"/>
              </a:rPr>
              <a:t>格式。</a:t>
            </a:r>
            <a:endParaRPr lang="en-HK" dirty="0">
              <a:solidFill>
                <a:schemeClr val="tx1"/>
              </a:solidFill>
              <a:latin typeface="Aptos" panose="020B0004020202020204" pitchFamily="34" charset="0"/>
            </a:endParaRPr>
          </a:p>
          <a:p>
            <a:pPr>
              <a:lnSpc>
                <a:spcPct val="100000"/>
              </a:lnSpc>
              <a:spcBef>
                <a:spcPts val="600"/>
              </a:spcBef>
              <a:spcAft>
                <a:spcPts val="600"/>
              </a:spcAft>
              <a:buFont typeface="Wingdings" panose="05000000000000000000" pitchFamily="2" charset="2"/>
              <a:buChar char="§"/>
            </a:pPr>
            <a:r>
              <a:rPr lang="zh-TW" altLang="en-US" dirty="0">
                <a:solidFill>
                  <a:schemeClr val="tx1"/>
                </a:solidFill>
                <a:latin typeface="Aptos" panose="020B0004020202020204" pitchFamily="34" charset="0"/>
              </a:rPr>
              <a:t>下載的證書版本與顯示語言相同，如需下載另一語言版本，請切換顯示語言後，再次點擊</a:t>
            </a:r>
            <a:r>
              <a:rPr kumimoji="1" lang="zh-TW" altLang="en-US" sz="1800" dirty="0">
                <a:solidFill>
                  <a:schemeClr val="tx1"/>
                </a:solidFill>
                <a:latin typeface="Aptos" panose="020B0004020202020204" pitchFamily="34" charset="0"/>
              </a:rPr>
              <a:t>「</a:t>
            </a:r>
            <a:r>
              <a:rPr lang="zh-TW" altLang="en-US" dirty="0">
                <a:solidFill>
                  <a:schemeClr val="tx1"/>
                </a:solidFill>
                <a:latin typeface="Aptos" panose="020B0004020202020204" pitchFamily="34" charset="0"/>
              </a:rPr>
              <a:t>下載證書</a:t>
            </a:r>
            <a:r>
              <a:rPr kumimoji="1" lang="zh-TW" altLang="en-US" sz="1800" dirty="0">
                <a:solidFill>
                  <a:schemeClr val="tx1"/>
                </a:solidFill>
                <a:latin typeface="Aptos" panose="020B0004020202020204" pitchFamily="34" charset="0"/>
              </a:rPr>
              <a:t>」</a:t>
            </a:r>
            <a:r>
              <a:rPr lang="zh-TW" altLang="en-US" dirty="0">
                <a:solidFill>
                  <a:schemeClr val="tx1"/>
                </a:solidFill>
                <a:latin typeface="Aptos" panose="020B0004020202020204" pitchFamily="34" charset="0"/>
              </a:rPr>
              <a:t>按鈕</a:t>
            </a:r>
            <a:endParaRPr lang="en-HK" dirty="0">
              <a:solidFill>
                <a:schemeClr val="tx1"/>
              </a:solidFill>
              <a:latin typeface="Aptos" panose="020B0004020202020204" pitchFamily="34" charset="0"/>
            </a:endParaRPr>
          </a:p>
          <a:p>
            <a:pPr>
              <a:lnSpc>
                <a:spcPct val="100000"/>
              </a:lnSpc>
              <a:spcBef>
                <a:spcPts val="600"/>
              </a:spcBef>
              <a:spcAft>
                <a:spcPts val="600"/>
              </a:spcAft>
              <a:buFont typeface="Wingdings" panose="05000000000000000000" pitchFamily="2" charset="2"/>
              <a:buChar char="§"/>
            </a:pPr>
            <a:r>
              <a:rPr lang="zh-TW" altLang="en-US" dirty="0">
                <a:solidFill>
                  <a:schemeClr val="tx1"/>
                </a:solidFill>
                <a:latin typeface="Aptos" panose="020B0004020202020204" pitchFamily="34" charset="0"/>
              </a:rPr>
              <a:t>只能於當前進行的遊戲中下載，無法於清空遊戲室後下載</a:t>
            </a:r>
            <a:endParaRPr lang="en-HK" altLang="zh-TW" dirty="0">
              <a:solidFill>
                <a:schemeClr val="tx1"/>
              </a:solidFill>
              <a:latin typeface="Aptos" panose="020B0004020202020204" pitchFamily="34" charset="0"/>
            </a:endParaRPr>
          </a:p>
          <a:p>
            <a:pPr>
              <a:lnSpc>
                <a:spcPct val="100000"/>
              </a:lnSpc>
              <a:spcBef>
                <a:spcPts val="600"/>
              </a:spcBef>
              <a:spcAft>
                <a:spcPts val="600"/>
              </a:spcAft>
              <a:buFont typeface="Wingdings" panose="05000000000000000000" pitchFamily="2" charset="2"/>
              <a:buChar char="§"/>
            </a:pPr>
            <a:r>
              <a:rPr lang="zh-TW" altLang="en-US" dirty="0">
                <a:solidFill>
                  <a:schemeClr val="tx1"/>
                </a:solidFill>
                <a:latin typeface="Aptos" panose="020B0004020202020204" pitchFamily="34" charset="0"/>
              </a:rPr>
              <a:t>批量下載時將使用一鍵下載多個檔案的功能，建議使用最新版本的 </a:t>
            </a:r>
            <a:r>
              <a:rPr lang="en-US" altLang="zh-TW" dirty="0">
                <a:solidFill>
                  <a:schemeClr val="tx1"/>
                </a:solidFill>
                <a:latin typeface="Aptos" panose="020B0004020202020204" pitchFamily="34" charset="0"/>
              </a:rPr>
              <a:t>Chrome </a:t>
            </a:r>
            <a:r>
              <a:rPr lang="zh-TW" altLang="en-US" dirty="0">
                <a:solidFill>
                  <a:schemeClr val="tx1"/>
                </a:solidFill>
                <a:latin typeface="Aptos" panose="020B0004020202020204" pitchFamily="34" charset="0"/>
              </a:rPr>
              <a:t>瀏覽器來執行此功能</a:t>
            </a:r>
            <a:endParaRPr lang="en-HK" dirty="0">
              <a:solidFill>
                <a:schemeClr val="tx1"/>
              </a:solidFill>
              <a:latin typeface="Aptos" panose="020B0004020202020204" pitchFamily="34" charset="0"/>
            </a:endParaRPr>
          </a:p>
        </p:txBody>
      </p:sp>
      <p:grpSp>
        <p:nvGrpSpPr>
          <p:cNvPr id="9" name="Group 8">
            <a:extLst>
              <a:ext uri="{FF2B5EF4-FFF2-40B4-BE49-F238E27FC236}">
                <a16:creationId xmlns:a16="http://schemas.microsoft.com/office/drawing/2014/main" id="{A83C8F71-B457-D34E-6F84-E278EFE7E08C}"/>
              </a:ext>
            </a:extLst>
          </p:cNvPr>
          <p:cNvGrpSpPr/>
          <p:nvPr/>
        </p:nvGrpSpPr>
        <p:grpSpPr>
          <a:xfrm>
            <a:off x="10072518" y="59268"/>
            <a:ext cx="1948324" cy="1155031"/>
            <a:chOff x="11685410" y="59266"/>
            <a:chExt cx="1948324" cy="1155031"/>
          </a:xfrm>
        </p:grpSpPr>
        <p:pic>
          <p:nvPicPr>
            <p:cNvPr id="10" name="Graphic 9" descr="Warning with solid fill">
              <a:extLst>
                <a:ext uri="{FF2B5EF4-FFF2-40B4-BE49-F238E27FC236}">
                  <a16:creationId xmlns:a16="http://schemas.microsoft.com/office/drawing/2014/main" id="{B4E319E7-97CA-3049-72BD-6A082A2B50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85410" y="59266"/>
              <a:ext cx="1155031" cy="1155031"/>
            </a:xfrm>
            <a:prstGeom prst="rect">
              <a:avLst/>
            </a:prstGeom>
          </p:spPr>
        </p:pic>
        <p:sp>
          <p:nvSpPr>
            <p:cNvPr id="11" name="TextBox 10">
              <a:extLst>
                <a:ext uri="{FF2B5EF4-FFF2-40B4-BE49-F238E27FC236}">
                  <a16:creationId xmlns:a16="http://schemas.microsoft.com/office/drawing/2014/main" id="{A67FE3F6-C93D-FDEB-ACAD-4DA266138935}"/>
                </a:ext>
              </a:extLst>
            </p:cNvPr>
            <p:cNvSpPr txBox="1"/>
            <p:nvPr/>
          </p:nvSpPr>
          <p:spPr>
            <a:xfrm>
              <a:off x="12724638" y="159727"/>
              <a:ext cx="909096" cy="954107"/>
            </a:xfrm>
            <a:prstGeom prst="rect">
              <a:avLst/>
            </a:prstGeom>
            <a:noFill/>
          </p:spPr>
          <p:txBody>
            <a:bodyPr wrap="square" rtlCol="0">
              <a:spAutoFit/>
            </a:bodyPr>
            <a:lstStyle/>
            <a:p>
              <a:pPr algn="ctr"/>
              <a:r>
                <a:rPr lang="zh-TW" altLang="en-US" sz="2800" b="1" dirty="0">
                  <a:solidFill>
                    <a:srgbClr val="F8F8F8"/>
                  </a:solidFill>
                  <a:latin typeface="微軟正黑體" panose="020B0604030504040204" pitchFamily="34" charset="-120"/>
                  <a:ea typeface="微軟正黑體" panose="020B0604030504040204" pitchFamily="34" charset="-120"/>
                </a:rPr>
                <a:t>新增功能</a:t>
              </a:r>
              <a:endParaRPr lang="en-HK" sz="2800" b="1" dirty="0">
                <a:solidFill>
                  <a:srgbClr val="F8F8F8"/>
                </a:solidFill>
                <a:latin typeface="微軟正黑體" panose="020B0604030504040204" pitchFamily="34" charset="-120"/>
                <a:ea typeface="微軟正黑體" panose="020B0604030504040204" pitchFamily="34" charset="-120"/>
              </a:endParaRPr>
            </a:p>
          </p:txBody>
        </p:sp>
      </p:grpSp>
      <p:pic>
        <p:nvPicPr>
          <p:cNvPr id="4" name="Picture 3">
            <a:extLst>
              <a:ext uri="{FF2B5EF4-FFF2-40B4-BE49-F238E27FC236}">
                <a16:creationId xmlns:a16="http://schemas.microsoft.com/office/drawing/2014/main" id="{00796B2A-F1F7-BD09-E6AC-4EE197235A25}"/>
              </a:ext>
            </a:extLst>
          </p:cNvPr>
          <p:cNvPicPr>
            <a:picLocks noChangeAspect="1"/>
          </p:cNvPicPr>
          <p:nvPr/>
        </p:nvPicPr>
        <p:blipFill>
          <a:blip r:embed="rId5"/>
          <a:stretch>
            <a:fillRect/>
          </a:stretch>
        </p:blipFill>
        <p:spPr>
          <a:xfrm>
            <a:off x="5342021" y="1515004"/>
            <a:ext cx="6360620" cy="4184618"/>
          </a:xfrm>
          <a:prstGeom prst="rect">
            <a:avLst/>
          </a:prstGeom>
          <a:ln w="28575">
            <a:solidFill>
              <a:schemeClr val="tx1"/>
            </a:solidFill>
          </a:ln>
        </p:spPr>
      </p:pic>
      <p:sp>
        <p:nvSpPr>
          <p:cNvPr id="5" name="橢圓 7">
            <a:extLst>
              <a:ext uri="{FF2B5EF4-FFF2-40B4-BE49-F238E27FC236}">
                <a16:creationId xmlns:a16="http://schemas.microsoft.com/office/drawing/2014/main" id="{24DA8F94-9975-319C-BDBB-5AF2C6D282A6}"/>
              </a:ext>
            </a:extLst>
          </p:cNvPr>
          <p:cNvSpPr/>
          <p:nvPr/>
        </p:nvSpPr>
        <p:spPr>
          <a:xfrm>
            <a:off x="6922379" y="4195768"/>
            <a:ext cx="766156" cy="4103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3" name="Slide Number Placeholder 2">
            <a:extLst>
              <a:ext uri="{FF2B5EF4-FFF2-40B4-BE49-F238E27FC236}">
                <a16:creationId xmlns:a16="http://schemas.microsoft.com/office/drawing/2014/main" id="{E2DCC6F0-7D2F-B7A6-C4B3-B03E67C4695D}"/>
              </a:ext>
            </a:extLst>
          </p:cNvPr>
          <p:cNvSpPr>
            <a:spLocks noGrp="1"/>
          </p:cNvSpPr>
          <p:nvPr>
            <p:ph type="sldNum" sz="quarter" idx="4"/>
          </p:nvPr>
        </p:nvSpPr>
        <p:spPr/>
        <p:txBody>
          <a:bodyPr/>
          <a:lstStyle/>
          <a:p>
            <a:fld id="{AF9A0E2E-19C5-413C-834F-860497B58A9F}" type="slidenum">
              <a:rPr lang="en-HK" smtClean="0"/>
              <a:t>56</a:t>
            </a:fld>
            <a:endParaRPr lang="en-HK"/>
          </a:p>
        </p:txBody>
      </p:sp>
    </p:spTree>
    <p:extLst>
      <p:ext uri="{BB962C8B-B14F-4D97-AF65-F5344CB8AC3E}">
        <p14:creationId xmlns:p14="http://schemas.microsoft.com/office/powerpoint/2010/main" val="7560427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r>
              <a:rPr lang="zh-TW" altLang="en-US" sz="2800" dirty="0">
                <a:cs typeface="Arial" panose="020B0604020202020204" pitchFamily="34" charset="0"/>
              </a:rPr>
              <a:t>清空遊戲室</a:t>
            </a:r>
          </a:p>
        </p:txBody>
      </p:sp>
      <p:sp>
        <p:nvSpPr>
          <p:cNvPr id="17" name="Content Placeholder 16">
            <a:extLst>
              <a:ext uri="{FF2B5EF4-FFF2-40B4-BE49-F238E27FC236}">
                <a16:creationId xmlns:a16="http://schemas.microsoft.com/office/drawing/2014/main" id="{7BD1ADB5-E8CF-929C-80B6-73F921A634C7}"/>
              </a:ext>
            </a:extLst>
          </p:cNvPr>
          <p:cNvSpPr>
            <a:spLocks noGrp="1"/>
          </p:cNvSpPr>
          <p:nvPr>
            <p:ph sz="half" idx="2"/>
          </p:nvPr>
        </p:nvSpPr>
        <p:spPr>
          <a:xfrm>
            <a:off x="310766" y="1515003"/>
            <a:ext cx="3648838" cy="3978275"/>
          </a:xfrm>
        </p:spPr>
        <p:txBody>
          <a:bodyPr/>
          <a:lstStyle/>
          <a:p>
            <a:pPr>
              <a:lnSpc>
                <a:spcPct val="100000"/>
              </a:lnSpc>
              <a:spcBef>
                <a:spcPts val="600"/>
              </a:spcBef>
              <a:spcAft>
                <a:spcPts val="600"/>
              </a:spcAft>
              <a:buFont typeface="Wingdings" panose="05000000000000000000" pitchFamily="2" charset="2"/>
              <a:buChar char="§"/>
            </a:pPr>
            <a:r>
              <a:rPr kumimoji="1" lang="zh-HK" altLang="en-US" sz="1800" dirty="0">
                <a:solidFill>
                  <a:schemeClr val="tx1"/>
                </a:solidFill>
              </a:rPr>
              <a:t>遊戲結束後，教師可以按「結束」及「清空遊戲室」，</a:t>
            </a:r>
            <a:r>
              <a:rPr kumimoji="1" lang="zh-TW" altLang="en-US" sz="1800" dirty="0">
                <a:solidFill>
                  <a:schemeClr val="tx1"/>
                </a:solidFill>
              </a:rPr>
              <a:t>清除當前</a:t>
            </a:r>
            <a:r>
              <a:rPr kumimoji="1" lang="zh-HK" altLang="en-US" sz="1800" dirty="0">
                <a:solidFill>
                  <a:schemeClr val="tx1"/>
                </a:solidFill>
              </a:rPr>
              <a:t>遊戲</a:t>
            </a:r>
            <a:r>
              <a:rPr kumimoji="1" lang="zh-TW" altLang="en-US" sz="1800" dirty="0">
                <a:solidFill>
                  <a:schemeClr val="tx1"/>
                </a:solidFill>
              </a:rPr>
              <a:t>的資料</a:t>
            </a:r>
            <a:r>
              <a:rPr kumimoji="1" lang="zh-HK" altLang="en-US" sz="1800" dirty="0">
                <a:solidFill>
                  <a:schemeClr val="tx1"/>
                </a:solidFill>
              </a:rPr>
              <a:t>，</a:t>
            </a:r>
            <a:r>
              <a:rPr kumimoji="1" lang="zh-TW" altLang="en-US" sz="1800" dirty="0">
                <a:solidFill>
                  <a:schemeClr val="tx1"/>
                </a:solidFill>
              </a:rPr>
              <a:t>以便下次</a:t>
            </a:r>
            <a:r>
              <a:rPr kumimoji="1" lang="zh-TW" altLang="en-US" dirty="0">
                <a:solidFill>
                  <a:schemeClr val="tx1"/>
                </a:solidFill>
              </a:rPr>
              <a:t>使用</a:t>
            </a:r>
            <a:endParaRPr kumimoji="1" lang="en-HK" altLang="zh-HK" dirty="0">
              <a:solidFill>
                <a:schemeClr val="tx1"/>
              </a:solidFill>
            </a:endParaRPr>
          </a:p>
          <a:p>
            <a:pPr>
              <a:lnSpc>
                <a:spcPct val="100000"/>
              </a:lnSpc>
              <a:spcBef>
                <a:spcPts val="600"/>
              </a:spcBef>
              <a:spcAft>
                <a:spcPts val="600"/>
              </a:spcAft>
              <a:buFont typeface="Wingdings" panose="05000000000000000000" pitchFamily="2" charset="2"/>
              <a:buChar char="§"/>
            </a:pPr>
            <a:r>
              <a:rPr kumimoji="1" lang="zh-TW" altLang="en-US" b="1" dirty="0">
                <a:solidFill>
                  <a:srgbClr val="FF0000"/>
                </a:solidFill>
              </a:rPr>
              <a:t>所有報告</a:t>
            </a:r>
            <a:r>
              <a:rPr lang="en-HK" b="1" dirty="0">
                <a:solidFill>
                  <a:srgbClr val="FF0000"/>
                </a:solidFill>
              </a:rPr>
              <a:t>﹑</a:t>
            </a:r>
            <a:r>
              <a:rPr kumimoji="1" lang="zh-TW" altLang="en-US" b="1" dirty="0">
                <a:solidFill>
                  <a:srgbClr val="FF0000"/>
                </a:solidFill>
              </a:rPr>
              <a:t>問卷結果及證書</a:t>
            </a:r>
            <a:r>
              <a:rPr kumimoji="1" lang="zh-TW" altLang="en-US" b="1" u="sng" dirty="0">
                <a:solidFill>
                  <a:srgbClr val="FF0000"/>
                </a:solidFill>
              </a:rPr>
              <a:t>必須在清空遊戲室前下載</a:t>
            </a:r>
            <a:endParaRPr kumimoji="1" lang="zh-HK" altLang="en-US" b="1" u="sng" dirty="0">
              <a:solidFill>
                <a:srgbClr val="FF0000"/>
              </a:solidFill>
            </a:endParaRPr>
          </a:p>
          <a:p>
            <a:pPr>
              <a:lnSpc>
                <a:spcPct val="100000"/>
              </a:lnSpc>
              <a:spcBef>
                <a:spcPts val="600"/>
              </a:spcBef>
              <a:spcAft>
                <a:spcPts val="600"/>
              </a:spcAft>
            </a:pPr>
            <a:endParaRPr lang="en-HK" dirty="0"/>
          </a:p>
        </p:txBody>
      </p:sp>
      <p:sp>
        <p:nvSpPr>
          <p:cNvPr id="21" name="內容版面配置區 2">
            <a:extLst>
              <a:ext uri="{FF2B5EF4-FFF2-40B4-BE49-F238E27FC236}">
                <a16:creationId xmlns:a16="http://schemas.microsoft.com/office/drawing/2014/main" id="{69AE8909-499C-7442-A0B1-9877FC74E56E}"/>
              </a:ext>
            </a:extLst>
          </p:cNvPr>
          <p:cNvSpPr txBox="1">
            <a:spLocks/>
          </p:cNvSpPr>
          <p:nvPr/>
        </p:nvSpPr>
        <p:spPr>
          <a:xfrm>
            <a:off x="1930208" y="1397512"/>
            <a:ext cx="8737792" cy="1501356"/>
          </a:xfrm>
          <a:prstGeom prst="rect">
            <a:avLst/>
          </a:prstGeom>
        </p:spPr>
        <p:txBody>
          <a:bodyPr/>
          <a:lstStyle>
            <a:lvl1pPr marL="171450" indent="-171450" algn="l" defTabSz="685800" rtl="0" eaLnBrk="1" latinLnBrk="0" hangingPunct="1">
              <a:lnSpc>
                <a:spcPct val="90000"/>
              </a:lnSpc>
              <a:spcBef>
                <a:spcPct val="30000"/>
              </a:spcBef>
              <a:buFont typeface="Arial" panose="020B0604020202020204" pitchFamily="34" charset="0"/>
              <a:buChar char="•"/>
              <a:defRPr sz="2100" kern="1200">
                <a:solidFill>
                  <a:schemeClr val="tx1"/>
                </a:solidFill>
                <a:latin typeface="Microsoft JhengHei UI" panose="020B0604030504040204" pitchFamily="34" charset="-120"/>
                <a:ea typeface="Microsoft JhengHei UI" panose="020B0604030504040204" pitchFamily="34" charset="-120"/>
                <a:cs typeface="+mn-cs"/>
              </a:defRPr>
            </a:lvl1pPr>
            <a:lvl2pPr marL="514350" indent="-171450" algn="l" defTabSz="685800" rtl="0" eaLnBrk="1" latinLnBrk="0" hangingPunct="1">
              <a:lnSpc>
                <a:spcPct val="90000"/>
              </a:lnSpc>
              <a:spcBef>
                <a:spcPct val="30000"/>
              </a:spcBef>
              <a:buFont typeface="Arial" panose="020B0604020202020204"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2pPr>
            <a:lvl3pPr marL="857250" indent="-171450" algn="l" defTabSz="685800" rtl="0" eaLnBrk="1" latinLnBrk="0" hangingPunct="1">
              <a:lnSpc>
                <a:spcPct val="90000"/>
              </a:lnSpc>
              <a:spcBef>
                <a:spcPct val="30000"/>
              </a:spcBef>
              <a:buFont typeface="Arial" panose="020B0604020202020204" pitchFamily="34" charset="0"/>
              <a:buChar char="•"/>
              <a:defRPr sz="1500" kern="1200">
                <a:solidFill>
                  <a:schemeClr val="tx1"/>
                </a:solidFill>
                <a:latin typeface="Microsoft JhengHei UI" panose="020B0604030504040204" pitchFamily="34" charset="-120"/>
                <a:ea typeface="Microsoft JhengHei UI" panose="020B0604030504040204" pitchFamily="34" charset="-120"/>
                <a:cs typeface="+mn-cs"/>
              </a:defRPr>
            </a:lvl3pPr>
            <a:lvl4pPr marL="12001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4pPr>
            <a:lvl5pPr marL="15430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5pPr>
            <a:lvl6pPr marL="18859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9pPr>
          </a:lstStyle>
          <a:p>
            <a:pPr>
              <a:lnSpc>
                <a:spcPct val="75000"/>
              </a:lnSpc>
            </a:pPr>
            <a:endParaRPr kumimoji="1" lang="zh-HK" altLang="en-US" sz="1200" dirty="0">
              <a:solidFill>
                <a:srgbClr val="3B3026"/>
              </a:solidFill>
            </a:endParaRPr>
          </a:p>
        </p:txBody>
      </p:sp>
      <p:grpSp>
        <p:nvGrpSpPr>
          <p:cNvPr id="7" name="Group 6">
            <a:extLst>
              <a:ext uri="{FF2B5EF4-FFF2-40B4-BE49-F238E27FC236}">
                <a16:creationId xmlns:a16="http://schemas.microsoft.com/office/drawing/2014/main" id="{E9F27903-D1B7-D6CD-65E9-7616090E8698}"/>
              </a:ext>
            </a:extLst>
          </p:cNvPr>
          <p:cNvGrpSpPr/>
          <p:nvPr/>
        </p:nvGrpSpPr>
        <p:grpSpPr>
          <a:xfrm>
            <a:off x="4500536" y="1397513"/>
            <a:ext cx="7018439" cy="4617394"/>
            <a:chOff x="4160940" y="1397512"/>
            <a:chExt cx="7358036" cy="4840813"/>
          </a:xfrm>
        </p:grpSpPr>
        <p:pic>
          <p:nvPicPr>
            <p:cNvPr id="4" name="Picture 3">
              <a:extLst>
                <a:ext uri="{FF2B5EF4-FFF2-40B4-BE49-F238E27FC236}">
                  <a16:creationId xmlns:a16="http://schemas.microsoft.com/office/drawing/2014/main" id="{00C1C9AF-0EEE-E8D3-4E30-07F340D79008}"/>
                </a:ext>
              </a:extLst>
            </p:cNvPr>
            <p:cNvPicPr>
              <a:picLocks noChangeAspect="1"/>
            </p:cNvPicPr>
            <p:nvPr/>
          </p:nvPicPr>
          <p:blipFill>
            <a:blip r:embed="rId3"/>
            <a:stretch>
              <a:fillRect/>
            </a:stretch>
          </p:blipFill>
          <p:spPr>
            <a:xfrm>
              <a:off x="4160940" y="1397512"/>
              <a:ext cx="7358036" cy="4840813"/>
            </a:xfrm>
            <a:prstGeom prst="rect">
              <a:avLst/>
            </a:prstGeom>
            <a:ln w="28575">
              <a:solidFill>
                <a:schemeClr val="tx1"/>
              </a:solidFill>
            </a:ln>
          </p:spPr>
        </p:pic>
        <p:sp>
          <p:nvSpPr>
            <p:cNvPr id="5" name="橢圓 7">
              <a:extLst>
                <a:ext uri="{FF2B5EF4-FFF2-40B4-BE49-F238E27FC236}">
                  <a16:creationId xmlns:a16="http://schemas.microsoft.com/office/drawing/2014/main" id="{D05EB8EE-6F96-CE32-26DE-EA60DB9F52FF}"/>
                </a:ext>
              </a:extLst>
            </p:cNvPr>
            <p:cNvSpPr/>
            <p:nvPr/>
          </p:nvSpPr>
          <p:spPr>
            <a:xfrm>
              <a:off x="9263864" y="4262733"/>
              <a:ext cx="766156" cy="4103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6" name="橢圓 7">
              <a:extLst>
                <a:ext uri="{FF2B5EF4-FFF2-40B4-BE49-F238E27FC236}">
                  <a16:creationId xmlns:a16="http://schemas.microsoft.com/office/drawing/2014/main" id="{A3988061-7440-A37A-D1CD-E0A32DA31458}"/>
                </a:ext>
              </a:extLst>
            </p:cNvPr>
            <p:cNvSpPr/>
            <p:nvPr/>
          </p:nvSpPr>
          <p:spPr>
            <a:xfrm>
              <a:off x="4366091" y="4262733"/>
              <a:ext cx="766156" cy="4103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grpSp>
      <p:sp>
        <p:nvSpPr>
          <p:cNvPr id="3" name="Slide Number Placeholder 2">
            <a:extLst>
              <a:ext uri="{FF2B5EF4-FFF2-40B4-BE49-F238E27FC236}">
                <a16:creationId xmlns:a16="http://schemas.microsoft.com/office/drawing/2014/main" id="{5D14A61A-BF8A-4936-485E-9C8A71D26E95}"/>
              </a:ext>
            </a:extLst>
          </p:cNvPr>
          <p:cNvSpPr>
            <a:spLocks noGrp="1"/>
          </p:cNvSpPr>
          <p:nvPr>
            <p:ph type="sldNum" sz="quarter" idx="4"/>
          </p:nvPr>
        </p:nvSpPr>
        <p:spPr/>
        <p:txBody>
          <a:bodyPr/>
          <a:lstStyle/>
          <a:p>
            <a:fld id="{AF9A0E2E-19C5-413C-834F-860497B58A9F}" type="slidenum">
              <a:rPr lang="en-HK" smtClean="0"/>
              <a:t>57</a:t>
            </a:fld>
            <a:endParaRPr lang="en-HK"/>
          </a:p>
        </p:txBody>
      </p:sp>
    </p:spTree>
    <p:extLst>
      <p:ext uri="{BB962C8B-B14F-4D97-AF65-F5344CB8AC3E}">
        <p14:creationId xmlns:p14="http://schemas.microsoft.com/office/powerpoint/2010/main" val="39312136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E91112-D9C9-4A44-B1BF-52564A12F410}"/>
              </a:ext>
            </a:extLst>
          </p:cNvPr>
          <p:cNvSpPr txBox="1">
            <a:spLocks/>
          </p:cNvSpPr>
          <p:nvPr/>
        </p:nvSpPr>
        <p:spPr>
          <a:xfrm>
            <a:off x="1524000" y="1730494"/>
            <a:ext cx="9144000" cy="3384431"/>
          </a:xfrm>
          <a:prstGeom prst="rect">
            <a:avLst/>
          </a:prstGeom>
        </p:spPr>
        <p:txBody>
          <a:bodyPr vert="horz" lIns="91440" tIns="45720" rIns="91440" bIns="45720" rtlCol="0" anchor="ctr">
            <a:normAutofit/>
          </a:bodyPr>
          <a:lstStyle>
            <a:lvl1pPr algn="l" defTabSz="685800" rtl="0" eaLnBrk="1" latinLnBrk="0" hangingPunct="1">
              <a:spcBef>
                <a:spcPct val="0"/>
              </a:spcBef>
              <a:buNone/>
              <a:defRPr sz="3300" kern="1200">
                <a:solidFill>
                  <a:schemeClr val="tx1"/>
                </a:solidFill>
                <a:latin typeface="Microsoft JhengHei UI" panose="020B0604030504040204" pitchFamily="34" charset="-120"/>
                <a:ea typeface="Microsoft JhengHei UI" panose="020B0604030504040204" pitchFamily="34" charset="-120"/>
                <a:cs typeface="+mj-cs"/>
              </a:defRPr>
            </a:lvl1pPr>
          </a:lstStyle>
          <a:p>
            <a:pPr algn="ctr"/>
            <a:r>
              <a:rPr lang="en-HK" altLang="zh-TW" sz="3600" dirty="0">
                <a:solidFill>
                  <a:schemeClr val="bg1"/>
                </a:solidFill>
                <a:cs typeface="Arial" panose="020B0604020202020204" pitchFamily="34" charset="0"/>
              </a:rPr>
              <a:t>(vii)</a:t>
            </a:r>
            <a:r>
              <a:rPr lang="en-US" altLang="zh-TW" sz="3600" dirty="0">
                <a:solidFill>
                  <a:schemeClr val="bg1"/>
                </a:solidFill>
                <a:cs typeface="Arial" panose="020B0604020202020204" pitchFamily="34" charset="0"/>
              </a:rPr>
              <a:t> </a:t>
            </a:r>
            <a:r>
              <a:rPr lang="zh-TW" altLang="en-US" sz="3600" dirty="0">
                <a:solidFill>
                  <a:schemeClr val="bg1"/>
                </a:solidFill>
                <a:cs typeface="Arial" panose="020B0604020202020204" pitchFamily="34" charset="0"/>
              </a:rPr>
              <a:t>其他功能</a:t>
            </a:r>
          </a:p>
        </p:txBody>
      </p:sp>
    </p:spTree>
    <p:extLst>
      <p:ext uri="{BB962C8B-B14F-4D97-AF65-F5344CB8AC3E}">
        <p14:creationId xmlns:p14="http://schemas.microsoft.com/office/powerpoint/2010/main" val="6892695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pPr rtl="0"/>
            <a:r>
              <a:rPr lang="zh-TW" altLang="en-US" sz="2800" dirty="0">
                <a:cs typeface="Arial" panose="020B0604020202020204" pitchFamily="34" charset="0"/>
              </a:rPr>
              <a:t>暫停遊戲</a:t>
            </a:r>
          </a:p>
        </p:txBody>
      </p:sp>
      <p:sp>
        <p:nvSpPr>
          <p:cNvPr id="18" name="Content Placeholder 17">
            <a:extLst>
              <a:ext uri="{FF2B5EF4-FFF2-40B4-BE49-F238E27FC236}">
                <a16:creationId xmlns:a16="http://schemas.microsoft.com/office/drawing/2014/main" id="{4E63D4E8-144C-D8E6-30C8-76573BE147D6}"/>
              </a:ext>
            </a:extLst>
          </p:cNvPr>
          <p:cNvSpPr>
            <a:spLocks noGrp="1"/>
          </p:cNvSpPr>
          <p:nvPr>
            <p:ph sz="half" idx="2"/>
          </p:nvPr>
        </p:nvSpPr>
        <p:spPr>
          <a:xfrm>
            <a:off x="6632937" y="1826117"/>
            <a:ext cx="4633477" cy="3978275"/>
          </a:xfrm>
        </p:spPr>
        <p:txBody>
          <a:bodyPr/>
          <a:lstStyle/>
          <a:p>
            <a:pPr>
              <a:lnSpc>
                <a:spcPct val="100000"/>
              </a:lnSpc>
              <a:spcBef>
                <a:spcPts val="600"/>
              </a:spcBef>
              <a:spcAft>
                <a:spcPts val="600"/>
              </a:spcAft>
              <a:buFont typeface="Wingdings" panose="05000000000000000000" pitchFamily="2" charset="2"/>
              <a:buChar char="§"/>
            </a:pPr>
            <a:r>
              <a:rPr kumimoji="1" lang="zh-TW" altLang="en-US" sz="1800" dirty="0">
                <a:solidFill>
                  <a:schemeClr val="tx1"/>
                </a:solidFill>
              </a:rPr>
              <a:t>在遊戲進行期間，教師可按需要，</a:t>
            </a:r>
            <a:r>
              <a:rPr lang="zh-TW" altLang="en-US" sz="1800" dirty="0">
                <a:solidFill>
                  <a:schemeClr val="tx1"/>
                </a:solidFill>
                <a:cs typeface="Arial" panose="020B0604020202020204" pitchFamily="34" charset="0"/>
              </a:rPr>
              <a:t>按下「暫停遊戲」</a:t>
            </a:r>
            <a:endParaRPr lang="en-HK" altLang="zh-TW" sz="1800" dirty="0">
              <a:solidFill>
                <a:schemeClr val="tx1"/>
              </a:solidFill>
              <a:cs typeface="Arial" panose="020B0604020202020204" pitchFamily="34" charset="0"/>
            </a:endParaRPr>
          </a:p>
          <a:p>
            <a:pPr>
              <a:lnSpc>
                <a:spcPct val="100000"/>
              </a:lnSpc>
              <a:spcBef>
                <a:spcPts val="600"/>
              </a:spcBef>
              <a:spcAft>
                <a:spcPts val="600"/>
              </a:spcAft>
              <a:buFont typeface="Wingdings" panose="05000000000000000000" pitchFamily="2" charset="2"/>
              <a:buChar char="§"/>
            </a:pPr>
            <a:r>
              <a:rPr lang="zh-TW" altLang="en-US" sz="1800" dirty="0">
                <a:solidFill>
                  <a:schemeClr val="tx1"/>
                </a:solidFill>
                <a:cs typeface="Arial" panose="020B0604020202020204" pitchFamily="34" charset="0"/>
              </a:rPr>
              <a:t>遊戲進度將在有關版面計時結束後暫停</a:t>
            </a:r>
            <a:endParaRPr lang="en-US" altLang="zh-TW" sz="1800" dirty="0">
              <a:solidFill>
                <a:schemeClr val="tx1"/>
              </a:solidFill>
              <a:cs typeface="Arial" panose="020B0604020202020204" pitchFamily="34" charset="0"/>
            </a:endParaRPr>
          </a:p>
          <a:p>
            <a:pPr>
              <a:lnSpc>
                <a:spcPct val="100000"/>
              </a:lnSpc>
              <a:spcBef>
                <a:spcPts val="600"/>
              </a:spcBef>
              <a:spcAft>
                <a:spcPts val="600"/>
              </a:spcAft>
              <a:buFont typeface="Wingdings" panose="05000000000000000000" pitchFamily="2" charset="2"/>
              <a:buChar char="§"/>
            </a:pPr>
            <a:r>
              <a:rPr lang="zh-TW" altLang="en-US" sz="1800" dirty="0">
                <a:solidFill>
                  <a:schemeClr val="tx1"/>
                </a:solidFill>
                <a:cs typeface="Arial" panose="020B0604020202020204" pitchFamily="34" charset="0"/>
              </a:rPr>
              <a:t>教師需按下「恢復」讓遊戲繼續進行</a:t>
            </a:r>
            <a:endParaRPr lang="en-US" altLang="zh-TW" sz="1800" dirty="0">
              <a:solidFill>
                <a:schemeClr val="tx1"/>
              </a:solidFill>
              <a:cs typeface="Arial" panose="020B0604020202020204" pitchFamily="34" charset="0"/>
            </a:endParaRPr>
          </a:p>
          <a:p>
            <a:pPr>
              <a:lnSpc>
                <a:spcPct val="100000"/>
              </a:lnSpc>
              <a:spcBef>
                <a:spcPts val="600"/>
              </a:spcBef>
              <a:spcAft>
                <a:spcPts val="600"/>
              </a:spcAft>
            </a:pPr>
            <a:endParaRPr lang="en-HK" dirty="0">
              <a:solidFill>
                <a:schemeClr val="tx1"/>
              </a:solidFill>
            </a:endParaRPr>
          </a:p>
        </p:txBody>
      </p:sp>
      <p:pic>
        <p:nvPicPr>
          <p:cNvPr id="5" name="Picture 4">
            <a:extLst>
              <a:ext uri="{FF2B5EF4-FFF2-40B4-BE49-F238E27FC236}">
                <a16:creationId xmlns:a16="http://schemas.microsoft.com/office/drawing/2014/main" id="{8A3ECCE0-8950-5BC1-1E0E-19E54F12AA2C}"/>
              </a:ext>
            </a:extLst>
          </p:cNvPr>
          <p:cNvPicPr>
            <a:picLocks noChangeAspect="1"/>
          </p:cNvPicPr>
          <p:nvPr/>
        </p:nvPicPr>
        <p:blipFill>
          <a:blip r:embed="rId3"/>
          <a:stretch>
            <a:fillRect/>
          </a:stretch>
        </p:blipFill>
        <p:spPr>
          <a:xfrm>
            <a:off x="6519592" y="3647474"/>
            <a:ext cx="5376090" cy="1671146"/>
          </a:xfrm>
          <a:prstGeom prst="rect">
            <a:avLst/>
          </a:prstGeom>
          <a:ln w="28575">
            <a:solidFill>
              <a:schemeClr val="tx1"/>
            </a:solidFill>
          </a:ln>
        </p:spPr>
      </p:pic>
      <p:pic>
        <p:nvPicPr>
          <p:cNvPr id="7" name="Picture 6">
            <a:extLst>
              <a:ext uri="{FF2B5EF4-FFF2-40B4-BE49-F238E27FC236}">
                <a16:creationId xmlns:a16="http://schemas.microsoft.com/office/drawing/2014/main" id="{03F26A5D-0EB0-5A4D-540B-DA371C9E7B1F}"/>
              </a:ext>
            </a:extLst>
          </p:cNvPr>
          <p:cNvPicPr>
            <a:picLocks noChangeAspect="1"/>
          </p:cNvPicPr>
          <p:nvPr/>
        </p:nvPicPr>
        <p:blipFill>
          <a:blip r:embed="rId4"/>
          <a:stretch>
            <a:fillRect/>
          </a:stretch>
        </p:blipFill>
        <p:spPr>
          <a:xfrm>
            <a:off x="433934" y="1658337"/>
            <a:ext cx="5763198" cy="3802896"/>
          </a:xfrm>
          <a:prstGeom prst="rect">
            <a:avLst/>
          </a:prstGeom>
          <a:ln w="28575">
            <a:solidFill>
              <a:schemeClr val="tx1"/>
            </a:solidFill>
          </a:ln>
        </p:spPr>
      </p:pic>
      <p:sp>
        <p:nvSpPr>
          <p:cNvPr id="8" name="橢圓 7">
            <a:extLst>
              <a:ext uri="{FF2B5EF4-FFF2-40B4-BE49-F238E27FC236}">
                <a16:creationId xmlns:a16="http://schemas.microsoft.com/office/drawing/2014/main" id="{CA4D8540-EC3A-A97D-4326-39D8BEA57572}"/>
              </a:ext>
            </a:extLst>
          </p:cNvPr>
          <p:cNvSpPr/>
          <p:nvPr/>
        </p:nvSpPr>
        <p:spPr>
          <a:xfrm>
            <a:off x="3337203" y="3884103"/>
            <a:ext cx="622401" cy="3609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9" name="橢圓 7">
            <a:extLst>
              <a:ext uri="{FF2B5EF4-FFF2-40B4-BE49-F238E27FC236}">
                <a16:creationId xmlns:a16="http://schemas.microsoft.com/office/drawing/2014/main" id="{65AE4031-881F-0CDD-599C-B689C96EA291}"/>
              </a:ext>
            </a:extLst>
          </p:cNvPr>
          <p:cNvSpPr/>
          <p:nvPr/>
        </p:nvSpPr>
        <p:spPr>
          <a:xfrm>
            <a:off x="3887279" y="3884103"/>
            <a:ext cx="622401" cy="3609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3" name="Slide Number Placeholder 2">
            <a:extLst>
              <a:ext uri="{FF2B5EF4-FFF2-40B4-BE49-F238E27FC236}">
                <a16:creationId xmlns:a16="http://schemas.microsoft.com/office/drawing/2014/main" id="{77C5335F-4C4F-2C01-9FDE-05102E49D1E8}"/>
              </a:ext>
            </a:extLst>
          </p:cNvPr>
          <p:cNvSpPr>
            <a:spLocks noGrp="1"/>
          </p:cNvSpPr>
          <p:nvPr>
            <p:ph type="sldNum" sz="quarter" idx="4"/>
          </p:nvPr>
        </p:nvSpPr>
        <p:spPr/>
        <p:txBody>
          <a:bodyPr/>
          <a:lstStyle/>
          <a:p>
            <a:fld id="{AF9A0E2E-19C5-413C-834F-860497B58A9F}" type="slidenum">
              <a:rPr lang="en-HK" smtClean="0"/>
              <a:t>59</a:t>
            </a:fld>
            <a:endParaRPr lang="en-HK"/>
          </a:p>
        </p:txBody>
      </p:sp>
    </p:spTree>
    <p:extLst>
      <p:ext uri="{BB962C8B-B14F-4D97-AF65-F5344CB8AC3E}">
        <p14:creationId xmlns:p14="http://schemas.microsoft.com/office/powerpoint/2010/main" val="3119296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BBC7E-F848-4173-A16F-B40BDFC29FD1}"/>
              </a:ext>
            </a:extLst>
          </p:cNvPr>
          <p:cNvSpPr>
            <a:spLocks noGrp="1"/>
          </p:cNvSpPr>
          <p:nvPr>
            <p:ph type="title"/>
          </p:nvPr>
        </p:nvSpPr>
        <p:spPr/>
        <p:txBody>
          <a:bodyPr>
            <a:normAutofit/>
          </a:bodyPr>
          <a:lstStyle/>
          <a:p>
            <a:r>
              <a:rPr lang="zh-TW" altLang="en-US" sz="2800" dirty="0"/>
              <a:t>企業、會計與財務概論科課程</a:t>
            </a:r>
            <a:endParaRPr lang="en-US" sz="2800" dirty="0"/>
          </a:p>
        </p:txBody>
      </p:sp>
      <p:sp>
        <p:nvSpPr>
          <p:cNvPr id="5" name="Text Placeholder 4">
            <a:extLst>
              <a:ext uri="{FF2B5EF4-FFF2-40B4-BE49-F238E27FC236}">
                <a16:creationId xmlns:a16="http://schemas.microsoft.com/office/drawing/2014/main" id="{E9FFCF5E-8187-4D58-886E-4BD902756E8C}"/>
              </a:ext>
            </a:extLst>
          </p:cNvPr>
          <p:cNvSpPr>
            <a:spLocks noGrp="1"/>
          </p:cNvSpPr>
          <p:nvPr>
            <p:ph sz="half" idx="2"/>
          </p:nvPr>
        </p:nvSpPr>
        <p:spPr>
          <a:xfrm>
            <a:off x="310766" y="1515003"/>
            <a:ext cx="9442648" cy="4390497"/>
          </a:xfrm>
        </p:spPr>
        <p:txBody>
          <a:bodyPr>
            <a:normAutofit fontScale="85000" lnSpcReduction="20000"/>
          </a:bodyPr>
          <a:lstStyle/>
          <a:p>
            <a:pPr marL="0" indent="0" eaLnBrk="1" hangingPunct="1">
              <a:lnSpc>
                <a:spcPct val="120000"/>
              </a:lnSpc>
              <a:spcBef>
                <a:spcPts val="600"/>
              </a:spcBef>
              <a:spcAft>
                <a:spcPts val="600"/>
              </a:spcAft>
              <a:buNone/>
            </a:pPr>
            <a:r>
              <a:rPr lang="zh-TW" altLang="en-US" sz="2600" b="1" u="sng" dirty="0">
                <a:solidFill>
                  <a:schemeClr val="tx1"/>
                </a:solidFill>
              </a:rPr>
              <a:t>基礎個人理財</a:t>
            </a:r>
            <a:endParaRPr lang="en-HK" altLang="zh-TW" sz="2600" b="1" u="sng" dirty="0">
              <a:solidFill>
                <a:schemeClr val="tx1"/>
              </a:solidFill>
            </a:endParaRPr>
          </a:p>
          <a:p>
            <a:pPr eaLnBrk="1" hangingPunct="1">
              <a:lnSpc>
                <a:spcPct val="120000"/>
              </a:lnSpc>
              <a:spcBef>
                <a:spcPts val="600"/>
              </a:spcBef>
              <a:spcAft>
                <a:spcPts val="600"/>
              </a:spcAft>
              <a:buFont typeface="Wingdings" panose="05000000000000000000" pitchFamily="2" charset="2"/>
              <a:buChar char="§"/>
            </a:pPr>
            <a:r>
              <a:rPr lang="zh-TW" altLang="en-US" sz="2400" b="1" dirty="0">
                <a:solidFill>
                  <a:schemeClr val="tx1"/>
                </a:solidFill>
              </a:rPr>
              <a:t>策劃個人理財及投資</a:t>
            </a:r>
          </a:p>
          <a:p>
            <a:pPr indent="0">
              <a:lnSpc>
                <a:spcPct val="120000"/>
              </a:lnSpc>
              <a:spcBef>
                <a:spcPts val="600"/>
              </a:spcBef>
              <a:spcAft>
                <a:spcPts val="600"/>
              </a:spcAft>
              <a:buNone/>
            </a:pPr>
            <a:r>
              <a:rPr lang="en-US" altLang="zh-TW" sz="1600" b="1" u="sng" dirty="0">
                <a:solidFill>
                  <a:srgbClr val="F58C3C"/>
                </a:solidFill>
              </a:rPr>
              <a:t>(</a:t>
            </a:r>
            <a:r>
              <a:rPr lang="en-US" altLang="zh-TW" sz="1600" b="1" u="sng" dirty="0" err="1">
                <a:solidFill>
                  <a:srgbClr val="F58C3C"/>
                </a:solidFill>
              </a:rPr>
              <a:t>i</a:t>
            </a:r>
            <a:r>
              <a:rPr lang="en-US" altLang="zh-TW" sz="1600" b="1" u="sng" dirty="0">
                <a:solidFill>
                  <a:srgbClr val="F58C3C"/>
                </a:solidFill>
              </a:rPr>
              <a:t>) </a:t>
            </a:r>
            <a:r>
              <a:rPr lang="zh-TW" altLang="en-US" sz="1600" b="1" u="sng" dirty="0">
                <a:solidFill>
                  <a:srgbClr val="F58C3C"/>
                </a:solidFill>
              </a:rPr>
              <a:t>辨別以下投資的風險和回報的基本特徵和關係：儲蓄／定期存款、債券和股票</a:t>
            </a:r>
            <a:endParaRPr lang="en-US" altLang="zh-TW" sz="1600" b="1" u="sng" dirty="0">
              <a:solidFill>
                <a:srgbClr val="F58C3C"/>
              </a:solidFill>
            </a:endParaRPr>
          </a:p>
          <a:p>
            <a:pPr lvl="1">
              <a:lnSpc>
                <a:spcPct val="120000"/>
              </a:lnSpc>
              <a:spcBef>
                <a:spcPts val="600"/>
              </a:spcBef>
              <a:spcAft>
                <a:spcPts val="600"/>
              </a:spcAft>
            </a:pPr>
            <a:r>
              <a:rPr lang="zh-TW" altLang="en-US" sz="1600" dirty="0">
                <a:latin typeface="微軟正黑體" panose="020B0604030504040204" pitchFamily="34" charset="-120"/>
                <a:ea typeface="微軟正黑體" panose="020B0604030504040204" pitchFamily="34" charset="-120"/>
              </a:rPr>
              <a:t>學生須能解釋以下關係：</a:t>
            </a:r>
            <a:endParaRPr lang="en-US" altLang="zh-TW" sz="1600" dirty="0">
              <a:latin typeface="微軟正黑體" panose="020B0604030504040204" pitchFamily="34" charset="-120"/>
              <a:ea typeface="微軟正黑體" panose="020B0604030504040204" pitchFamily="34" charset="-120"/>
            </a:endParaRPr>
          </a:p>
          <a:p>
            <a:pPr marL="685800" indent="0">
              <a:lnSpc>
                <a:spcPct val="120000"/>
              </a:lnSpc>
              <a:spcBef>
                <a:spcPts val="600"/>
              </a:spcBef>
              <a:spcAft>
                <a:spcPts val="600"/>
              </a:spcAft>
              <a:buNone/>
            </a:pPr>
            <a:r>
              <a:rPr lang="en-US" altLang="zh-TW" sz="1500" b="1" i="1" dirty="0"/>
              <a:t>1. </a:t>
            </a:r>
            <a:r>
              <a:rPr lang="zh-TW" altLang="en-US" sz="1500" b="1" i="1" dirty="0"/>
              <a:t>投資者須面對較高風險的投資以換取較高的回報；及</a:t>
            </a:r>
            <a:endParaRPr lang="en-US" altLang="zh-TW" sz="1500" b="1" i="1" dirty="0"/>
          </a:p>
          <a:p>
            <a:pPr marL="685800" indent="0">
              <a:lnSpc>
                <a:spcPct val="120000"/>
              </a:lnSpc>
              <a:spcBef>
                <a:spcPts val="600"/>
              </a:spcBef>
              <a:spcAft>
                <a:spcPts val="600"/>
              </a:spcAft>
              <a:buNone/>
            </a:pPr>
            <a:r>
              <a:rPr lang="en-US" altLang="zh-TW" sz="1500" b="1" i="1" dirty="0"/>
              <a:t>2. </a:t>
            </a:r>
            <a:r>
              <a:rPr lang="zh-TW" altLang="en-US" sz="1500" b="1" i="1" dirty="0"/>
              <a:t>較高風險的投資未必帶來較高回報</a:t>
            </a:r>
          </a:p>
          <a:p>
            <a:pPr eaLnBrk="1" hangingPunct="1">
              <a:lnSpc>
                <a:spcPct val="120000"/>
              </a:lnSpc>
              <a:spcBef>
                <a:spcPts val="600"/>
              </a:spcBef>
              <a:spcAft>
                <a:spcPts val="600"/>
              </a:spcAft>
              <a:buFont typeface="Wingdings" panose="05000000000000000000" pitchFamily="2" charset="2"/>
              <a:buChar char="§"/>
            </a:pPr>
            <a:r>
              <a:rPr lang="zh-TW" altLang="en-US" sz="2400" b="1" dirty="0">
                <a:solidFill>
                  <a:schemeClr val="tx1"/>
                </a:solidFill>
              </a:rPr>
              <a:t>以證券交易作投資</a:t>
            </a:r>
            <a:endParaRPr lang="en-US" altLang="zh-TW" sz="2400" b="1" dirty="0">
              <a:solidFill>
                <a:schemeClr val="tx1"/>
              </a:solidFill>
            </a:endParaRPr>
          </a:p>
          <a:p>
            <a:pPr indent="0" eaLnBrk="1" hangingPunct="1">
              <a:lnSpc>
                <a:spcPct val="120000"/>
              </a:lnSpc>
              <a:spcBef>
                <a:spcPts val="600"/>
              </a:spcBef>
              <a:spcAft>
                <a:spcPts val="600"/>
              </a:spcAft>
              <a:buNone/>
            </a:pPr>
            <a:r>
              <a:rPr lang="en-US" altLang="zh-TW" sz="1600" b="1" u="sng" dirty="0">
                <a:solidFill>
                  <a:srgbClr val="F58C3C"/>
                </a:solidFill>
              </a:rPr>
              <a:t>(</a:t>
            </a:r>
            <a:r>
              <a:rPr lang="en-US" altLang="zh-TW" sz="1600" b="1" u="sng" dirty="0" err="1">
                <a:solidFill>
                  <a:srgbClr val="F58C3C"/>
                </a:solidFill>
              </a:rPr>
              <a:t>i</a:t>
            </a:r>
            <a:r>
              <a:rPr lang="en-US" altLang="zh-TW" sz="1600" b="1" u="sng" dirty="0">
                <a:solidFill>
                  <a:srgbClr val="F58C3C"/>
                </a:solidFill>
              </a:rPr>
              <a:t>) </a:t>
            </a:r>
            <a:r>
              <a:rPr lang="zh-TW" altLang="en-US" sz="1600" b="1" u="sng" dirty="0">
                <a:solidFill>
                  <a:srgbClr val="F58C3C"/>
                </a:solidFill>
              </a:rPr>
              <a:t>解釋各項影響股票價格的因素</a:t>
            </a:r>
            <a:endParaRPr lang="en-US" altLang="zh-TW" sz="1600" b="1" u="sng" dirty="0">
              <a:solidFill>
                <a:srgbClr val="F58C3C"/>
              </a:solidFill>
            </a:endParaRPr>
          </a:p>
          <a:p>
            <a:pPr lvl="1" eaLnBrk="1" hangingPunct="1">
              <a:lnSpc>
                <a:spcPct val="120000"/>
              </a:lnSpc>
              <a:spcBef>
                <a:spcPts val="600"/>
              </a:spcBef>
              <a:spcAft>
                <a:spcPts val="600"/>
              </a:spcAft>
              <a:buFont typeface="Wingdings" panose="05000000000000000000" pitchFamily="2" charset="2"/>
              <a:buChar char="§"/>
            </a:pPr>
            <a:r>
              <a:rPr lang="zh-TW" altLang="en-US" sz="1600" dirty="0">
                <a:latin typeface="微軟正黑體" panose="020B0604030504040204" pitchFamily="34" charset="-120"/>
                <a:ea typeface="微軟正黑體" panose="020B0604030504040204" pitchFamily="34" charset="-120"/>
              </a:rPr>
              <a:t>主要因素包括：</a:t>
            </a:r>
            <a:r>
              <a:rPr lang="zh-TW" altLang="en-US" sz="1600" b="1" i="1" dirty="0">
                <a:latin typeface="微軟正黑體" panose="020B0604030504040204" pitchFamily="34" charset="-120"/>
                <a:ea typeface="微軟正黑體" panose="020B0604030504040204" pitchFamily="34" charset="-120"/>
              </a:rPr>
              <a:t>整體經濟情況、政治因素、利率、行業前景、公司表現、派息政策、投機活動</a:t>
            </a:r>
            <a:endParaRPr lang="en-US" altLang="zh-TW" sz="1600" b="1" i="1" dirty="0">
              <a:latin typeface="微軟正黑體" panose="020B0604030504040204" pitchFamily="34" charset="-120"/>
              <a:ea typeface="微軟正黑體" panose="020B0604030504040204" pitchFamily="34" charset="-120"/>
            </a:endParaRPr>
          </a:p>
          <a:p>
            <a:pPr indent="0" eaLnBrk="1" hangingPunct="1">
              <a:lnSpc>
                <a:spcPct val="120000"/>
              </a:lnSpc>
              <a:spcBef>
                <a:spcPts val="600"/>
              </a:spcBef>
              <a:spcAft>
                <a:spcPts val="600"/>
              </a:spcAft>
              <a:buNone/>
            </a:pPr>
            <a:r>
              <a:rPr lang="en-US" altLang="zh-TW" sz="1600" b="1" u="sng" dirty="0">
                <a:solidFill>
                  <a:srgbClr val="F58C3C"/>
                </a:solidFill>
              </a:rPr>
              <a:t>(ii) </a:t>
            </a:r>
            <a:r>
              <a:rPr lang="zh-TW" altLang="en-US" sz="1600" b="1" u="sng" dirty="0">
                <a:solidFill>
                  <a:srgbClr val="F58C3C"/>
                </a:solidFill>
              </a:rPr>
              <a:t>描述香港的證券交易平台：主板及創業板</a:t>
            </a:r>
            <a:r>
              <a:rPr lang="en-US" altLang="zh-TW" sz="1600" b="1" u="sng" dirty="0">
                <a:solidFill>
                  <a:srgbClr val="F58C3C"/>
                </a:solidFill>
              </a:rPr>
              <a:t> (</a:t>
            </a:r>
            <a:r>
              <a:rPr lang="en-US" altLang="zh-TW" sz="1600" b="1" u="sng" dirty="0">
                <a:solidFill>
                  <a:srgbClr val="F58C3C"/>
                </a:solidFill>
                <a:latin typeface="+mn-lt"/>
              </a:rPr>
              <a:t>GEM</a:t>
            </a:r>
            <a:r>
              <a:rPr lang="en-US" altLang="zh-TW" sz="1600" b="1" u="sng" dirty="0">
                <a:solidFill>
                  <a:srgbClr val="F58C3C"/>
                </a:solidFill>
              </a:rPr>
              <a:t>)</a:t>
            </a:r>
          </a:p>
          <a:p>
            <a:pPr lvl="1" eaLnBrk="1" hangingPunct="1">
              <a:lnSpc>
                <a:spcPct val="120000"/>
              </a:lnSpc>
              <a:spcBef>
                <a:spcPts val="600"/>
              </a:spcBef>
              <a:spcAft>
                <a:spcPts val="600"/>
              </a:spcAft>
              <a:buFont typeface="Wingdings" panose="05000000000000000000" pitchFamily="2" charset="2"/>
              <a:buChar char="§"/>
            </a:pPr>
            <a:r>
              <a:rPr lang="zh-TW" altLang="en-US" sz="1600" dirty="0">
                <a:latin typeface="微軟正黑體" panose="020B0604030504040204" pitchFamily="34" charset="-120"/>
                <a:ea typeface="微軟正黑體" panose="020B0604030504040204" pitchFamily="34" charset="-120"/>
              </a:rPr>
              <a:t>不包括主板及創業板新申請人的基本上市要求</a:t>
            </a:r>
            <a:endParaRPr lang="en-US" altLang="zh-TW" sz="1600" dirty="0">
              <a:latin typeface="微軟正黑體" panose="020B0604030504040204" pitchFamily="34" charset="-120"/>
              <a:ea typeface="微軟正黑體" panose="020B0604030504040204" pitchFamily="34" charset="-120"/>
            </a:endParaRPr>
          </a:p>
          <a:p>
            <a:pPr>
              <a:lnSpc>
                <a:spcPct val="120000"/>
              </a:lnSpc>
              <a:spcBef>
                <a:spcPts val="600"/>
              </a:spcBef>
              <a:spcAft>
                <a:spcPts val="600"/>
              </a:spcAft>
            </a:pPr>
            <a:endParaRPr lang="en-GB" dirty="0"/>
          </a:p>
        </p:txBody>
      </p:sp>
      <p:sp>
        <p:nvSpPr>
          <p:cNvPr id="3" name="Slide Number Placeholder 2">
            <a:extLst>
              <a:ext uri="{FF2B5EF4-FFF2-40B4-BE49-F238E27FC236}">
                <a16:creationId xmlns:a16="http://schemas.microsoft.com/office/drawing/2014/main" id="{2F93B4FC-C35A-A010-1B62-5A6D9290A71E}"/>
              </a:ext>
            </a:extLst>
          </p:cNvPr>
          <p:cNvSpPr>
            <a:spLocks noGrp="1"/>
          </p:cNvSpPr>
          <p:nvPr>
            <p:ph type="sldNum" sz="quarter" idx="4"/>
          </p:nvPr>
        </p:nvSpPr>
        <p:spPr/>
        <p:txBody>
          <a:bodyPr/>
          <a:lstStyle/>
          <a:p>
            <a:fld id="{AF9A0E2E-19C5-413C-834F-860497B58A9F}" type="slidenum">
              <a:rPr lang="en-HK" smtClean="0"/>
              <a:t>6</a:t>
            </a:fld>
            <a:endParaRPr lang="en-HK"/>
          </a:p>
        </p:txBody>
      </p:sp>
    </p:spTree>
    <p:extLst>
      <p:ext uri="{BB962C8B-B14F-4D97-AF65-F5344CB8AC3E}">
        <p14:creationId xmlns:p14="http://schemas.microsoft.com/office/powerpoint/2010/main" val="26252197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pPr rtl="0"/>
            <a:r>
              <a:rPr lang="zh-TW" altLang="en-US" sz="2800" dirty="0">
                <a:cs typeface="Arial" panose="020B0604020202020204" pitchFamily="34" charset="0"/>
              </a:rPr>
              <a:t>報告下載</a:t>
            </a:r>
          </a:p>
        </p:txBody>
      </p:sp>
      <p:sp>
        <p:nvSpPr>
          <p:cNvPr id="18" name="Content Placeholder 17">
            <a:extLst>
              <a:ext uri="{FF2B5EF4-FFF2-40B4-BE49-F238E27FC236}">
                <a16:creationId xmlns:a16="http://schemas.microsoft.com/office/drawing/2014/main" id="{4E63D4E8-144C-D8E6-30C8-76573BE147D6}"/>
              </a:ext>
            </a:extLst>
          </p:cNvPr>
          <p:cNvSpPr>
            <a:spLocks noGrp="1"/>
          </p:cNvSpPr>
          <p:nvPr>
            <p:ph sz="half" idx="2"/>
          </p:nvPr>
        </p:nvSpPr>
        <p:spPr>
          <a:xfrm>
            <a:off x="310767" y="1515003"/>
            <a:ext cx="10824478" cy="1325563"/>
          </a:xfrm>
        </p:spPr>
        <p:txBody>
          <a:bodyPr/>
          <a:lstStyle/>
          <a:p>
            <a:pPr>
              <a:lnSpc>
                <a:spcPct val="100000"/>
              </a:lnSpc>
              <a:spcBef>
                <a:spcPts val="600"/>
              </a:spcBef>
              <a:spcAft>
                <a:spcPts val="600"/>
              </a:spcAft>
              <a:buFont typeface="Wingdings" panose="05000000000000000000" pitchFamily="2" charset="2"/>
              <a:buChar char="§"/>
            </a:pPr>
            <a:r>
              <a:rPr lang="zh-TW" altLang="en-US" sz="1800" dirty="0">
                <a:solidFill>
                  <a:schemeClr val="tx1"/>
                </a:solidFill>
                <a:latin typeface="+mn-lt"/>
                <a:ea typeface="微軟正黑體" panose="020B0604030504040204" pitchFamily="34" charset="-120"/>
              </a:rPr>
              <a:t>教師可下載學生每日總資產作活動檢討</a:t>
            </a:r>
            <a:endParaRPr lang="en-HK" altLang="zh-TW" sz="1800" dirty="0">
              <a:solidFill>
                <a:schemeClr val="tx1"/>
              </a:solidFill>
              <a:latin typeface="+mn-lt"/>
              <a:ea typeface="微軟正黑體" panose="020B0604030504040204" pitchFamily="34" charset="-120"/>
            </a:endParaRPr>
          </a:p>
          <a:p>
            <a:pPr>
              <a:lnSpc>
                <a:spcPct val="100000"/>
              </a:lnSpc>
              <a:spcBef>
                <a:spcPts val="600"/>
              </a:spcBef>
              <a:spcAft>
                <a:spcPts val="600"/>
              </a:spcAft>
              <a:buFont typeface="Wingdings" panose="05000000000000000000" pitchFamily="2" charset="2"/>
              <a:buChar char="§"/>
            </a:pPr>
            <a:r>
              <a:rPr lang="zh-TW" altLang="en-US" dirty="0">
                <a:solidFill>
                  <a:schemeClr val="tx1"/>
                </a:solidFill>
                <a:latin typeface="+mn-lt"/>
              </a:rPr>
              <a:t>檔案為</a:t>
            </a:r>
            <a:r>
              <a:rPr lang="en-HK" altLang="zh-TW" dirty="0">
                <a:solidFill>
                  <a:schemeClr val="tx1"/>
                </a:solidFill>
                <a:latin typeface="+mn-lt"/>
              </a:rPr>
              <a:t>Excel (.xlsx) </a:t>
            </a:r>
            <a:r>
              <a:rPr lang="zh-TW" altLang="en-US" dirty="0">
                <a:solidFill>
                  <a:schemeClr val="tx1"/>
                </a:solidFill>
                <a:latin typeface="+mn-lt"/>
              </a:rPr>
              <a:t>格式，只能於當前進行的遊戲中下載，無法於清空遊戲室後下載</a:t>
            </a:r>
            <a:endParaRPr lang="en-HK" dirty="0">
              <a:solidFill>
                <a:schemeClr val="tx1"/>
              </a:solidFill>
              <a:latin typeface="+mn-lt"/>
            </a:endParaRPr>
          </a:p>
        </p:txBody>
      </p:sp>
      <p:sp>
        <p:nvSpPr>
          <p:cNvPr id="21" name="內容版面配置區 2">
            <a:extLst>
              <a:ext uri="{FF2B5EF4-FFF2-40B4-BE49-F238E27FC236}">
                <a16:creationId xmlns:a16="http://schemas.microsoft.com/office/drawing/2014/main" id="{69AE8909-499C-7442-A0B1-9877FC74E56E}"/>
              </a:ext>
            </a:extLst>
          </p:cNvPr>
          <p:cNvSpPr txBox="1">
            <a:spLocks/>
          </p:cNvSpPr>
          <p:nvPr/>
        </p:nvSpPr>
        <p:spPr>
          <a:xfrm>
            <a:off x="1930208" y="1328503"/>
            <a:ext cx="3094798" cy="4567506"/>
          </a:xfrm>
          <a:prstGeom prst="rect">
            <a:avLst/>
          </a:prstGeom>
        </p:spPr>
        <p:txBody>
          <a:bodyPr/>
          <a:lstStyle>
            <a:lvl1pPr marL="171450" indent="-171450" algn="l" defTabSz="685800" rtl="0" eaLnBrk="1" latinLnBrk="0" hangingPunct="1">
              <a:lnSpc>
                <a:spcPct val="90000"/>
              </a:lnSpc>
              <a:spcBef>
                <a:spcPct val="30000"/>
              </a:spcBef>
              <a:buFont typeface="Arial" panose="020B0604020202020204" pitchFamily="34" charset="0"/>
              <a:buChar char="•"/>
              <a:defRPr sz="2100" kern="1200">
                <a:solidFill>
                  <a:schemeClr val="tx1"/>
                </a:solidFill>
                <a:latin typeface="Microsoft JhengHei UI" panose="020B0604030504040204" pitchFamily="34" charset="-120"/>
                <a:ea typeface="Microsoft JhengHei UI" panose="020B0604030504040204" pitchFamily="34" charset="-120"/>
                <a:cs typeface="+mn-cs"/>
              </a:defRPr>
            </a:lvl1pPr>
            <a:lvl2pPr marL="514350" indent="-171450" algn="l" defTabSz="685800" rtl="0" eaLnBrk="1" latinLnBrk="0" hangingPunct="1">
              <a:lnSpc>
                <a:spcPct val="90000"/>
              </a:lnSpc>
              <a:spcBef>
                <a:spcPct val="30000"/>
              </a:spcBef>
              <a:buFont typeface="Arial" panose="020B0604020202020204"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2pPr>
            <a:lvl3pPr marL="857250" indent="-171450" algn="l" defTabSz="685800" rtl="0" eaLnBrk="1" latinLnBrk="0" hangingPunct="1">
              <a:lnSpc>
                <a:spcPct val="90000"/>
              </a:lnSpc>
              <a:spcBef>
                <a:spcPct val="30000"/>
              </a:spcBef>
              <a:buFont typeface="Arial" panose="020B0604020202020204" pitchFamily="34" charset="0"/>
              <a:buChar char="•"/>
              <a:defRPr sz="1500" kern="1200">
                <a:solidFill>
                  <a:schemeClr val="tx1"/>
                </a:solidFill>
                <a:latin typeface="Microsoft JhengHei UI" panose="020B0604030504040204" pitchFamily="34" charset="-120"/>
                <a:ea typeface="Microsoft JhengHei UI" panose="020B0604030504040204" pitchFamily="34" charset="-120"/>
                <a:cs typeface="+mn-cs"/>
              </a:defRPr>
            </a:lvl3pPr>
            <a:lvl4pPr marL="12001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4pPr>
            <a:lvl5pPr marL="15430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5pPr>
            <a:lvl6pPr marL="18859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pPr>
            <a:endParaRPr lang="en-US" altLang="zh-TW" sz="1600" dirty="0">
              <a:cs typeface="Arial" panose="020B0604020202020204" pitchFamily="34" charset="0"/>
            </a:endParaRPr>
          </a:p>
        </p:txBody>
      </p:sp>
      <p:pic>
        <p:nvPicPr>
          <p:cNvPr id="3" name="Picture 2">
            <a:extLst>
              <a:ext uri="{FF2B5EF4-FFF2-40B4-BE49-F238E27FC236}">
                <a16:creationId xmlns:a16="http://schemas.microsoft.com/office/drawing/2014/main" id="{DDAF700E-B221-EEF2-373C-BF8A9FD0D19C}"/>
              </a:ext>
            </a:extLst>
          </p:cNvPr>
          <p:cNvPicPr>
            <a:picLocks noChangeAspect="1"/>
          </p:cNvPicPr>
          <p:nvPr/>
        </p:nvPicPr>
        <p:blipFill>
          <a:blip r:embed="rId3"/>
          <a:stretch>
            <a:fillRect/>
          </a:stretch>
        </p:blipFill>
        <p:spPr>
          <a:xfrm>
            <a:off x="416825" y="2406227"/>
            <a:ext cx="5304467" cy="3489782"/>
          </a:xfrm>
          <a:prstGeom prst="rect">
            <a:avLst/>
          </a:prstGeom>
          <a:ln w="28575">
            <a:solidFill>
              <a:schemeClr val="tx1"/>
            </a:solidFill>
          </a:ln>
        </p:spPr>
      </p:pic>
      <p:pic>
        <p:nvPicPr>
          <p:cNvPr id="5" name="Picture 4">
            <a:extLst>
              <a:ext uri="{FF2B5EF4-FFF2-40B4-BE49-F238E27FC236}">
                <a16:creationId xmlns:a16="http://schemas.microsoft.com/office/drawing/2014/main" id="{0B238876-1398-E9EB-C62D-B8ACF45CF63F}"/>
              </a:ext>
            </a:extLst>
          </p:cNvPr>
          <p:cNvPicPr>
            <a:picLocks noChangeAspect="1"/>
          </p:cNvPicPr>
          <p:nvPr/>
        </p:nvPicPr>
        <p:blipFill>
          <a:blip r:embed="rId4"/>
          <a:stretch>
            <a:fillRect/>
          </a:stretch>
        </p:blipFill>
        <p:spPr>
          <a:xfrm>
            <a:off x="5926702" y="3617196"/>
            <a:ext cx="6102968" cy="800477"/>
          </a:xfrm>
          <a:prstGeom prst="rect">
            <a:avLst/>
          </a:prstGeom>
          <a:ln w="28575">
            <a:solidFill>
              <a:schemeClr val="tx1"/>
            </a:solidFill>
          </a:ln>
        </p:spPr>
      </p:pic>
      <p:sp>
        <p:nvSpPr>
          <p:cNvPr id="6" name="橢圓 7">
            <a:extLst>
              <a:ext uri="{FF2B5EF4-FFF2-40B4-BE49-F238E27FC236}">
                <a16:creationId xmlns:a16="http://schemas.microsoft.com/office/drawing/2014/main" id="{972CE205-4DDD-BD1A-E061-D2BB39DBEBBD}"/>
              </a:ext>
            </a:extLst>
          </p:cNvPr>
          <p:cNvSpPr/>
          <p:nvPr/>
        </p:nvSpPr>
        <p:spPr>
          <a:xfrm>
            <a:off x="4562984" y="4435779"/>
            <a:ext cx="622401" cy="3609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4" name="Slide Number Placeholder 3">
            <a:extLst>
              <a:ext uri="{FF2B5EF4-FFF2-40B4-BE49-F238E27FC236}">
                <a16:creationId xmlns:a16="http://schemas.microsoft.com/office/drawing/2014/main" id="{25DDDFE0-FA18-C50C-06F0-BA97FF2274FA}"/>
              </a:ext>
            </a:extLst>
          </p:cNvPr>
          <p:cNvSpPr>
            <a:spLocks noGrp="1"/>
          </p:cNvSpPr>
          <p:nvPr>
            <p:ph type="sldNum" sz="quarter" idx="4"/>
          </p:nvPr>
        </p:nvSpPr>
        <p:spPr/>
        <p:txBody>
          <a:bodyPr/>
          <a:lstStyle/>
          <a:p>
            <a:fld id="{AF9A0E2E-19C5-413C-834F-860497B58A9F}" type="slidenum">
              <a:rPr lang="en-HK" smtClean="0"/>
              <a:t>60</a:t>
            </a:fld>
            <a:endParaRPr lang="en-HK"/>
          </a:p>
        </p:txBody>
      </p:sp>
    </p:spTree>
    <p:extLst>
      <p:ext uri="{BB962C8B-B14F-4D97-AF65-F5344CB8AC3E}">
        <p14:creationId xmlns:p14="http://schemas.microsoft.com/office/powerpoint/2010/main" val="36160235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E91112-D9C9-4A44-B1BF-52564A12F410}"/>
              </a:ext>
            </a:extLst>
          </p:cNvPr>
          <p:cNvSpPr txBox="1">
            <a:spLocks/>
          </p:cNvSpPr>
          <p:nvPr/>
        </p:nvSpPr>
        <p:spPr>
          <a:xfrm>
            <a:off x="1524000" y="1730494"/>
            <a:ext cx="9144000" cy="3384431"/>
          </a:xfrm>
          <a:prstGeom prst="rect">
            <a:avLst/>
          </a:prstGeom>
        </p:spPr>
        <p:txBody>
          <a:bodyPr vert="horz" lIns="91440" tIns="45720" rIns="91440" bIns="45720" rtlCol="0" anchor="ctr">
            <a:normAutofit/>
          </a:bodyPr>
          <a:lstStyle>
            <a:lvl1pPr algn="l" defTabSz="685800" rtl="0" eaLnBrk="1" latinLnBrk="0" hangingPunct="1">
              <a:spcBef>
                <a:spcPct val="0"/>
              </a:spcBef>
              <a:buNone/>
              <a:defRPr sz="3300" kern="1200">
                <a:solidFill>
                  <a:schemeClr val="tx1"/>
                </a:solidFill>
                <a:latin typeface="Microsoft JhengHei UI" panose="020B0604030504040204" pitchFamily="34" charset="-120"/>
                <a:ea typeface="Microsoft JhengHei UI" panose="020B0604030504040204" pitchFamily="34" charset="-120"/>
                <a:cs typeface="+mj-cs"/>
              </a:defRPr>
            </a:lvl1pPr>
          </a:lstStyle>
          <a:p>
            <a:pPr algn="ctr"/>
            <a:r>
              <a:rPr lang="zh-TW" altLang="en-US" sz="3600" dirty="0">
                <a:solidFill>
                  <a:schemeClr val="bg1"/>
                </a:solidFill>
                <a:cs typeface="Arial" panose="020B0604020202020204" pitchFamily="34" charset="0"/>
              </a:rPr>
              <a:t>第二部份：</a:t>
            </a:r>
            <a:endParaRPr lang="en-HK" altLang="zh-TW" sz="3600" dirty="0">
              <a:solidFill>
                <a:schemeClr val="bg1"/>
              </a:solidFill>
              <a:cs typeface="Arial" panose="020B0604020202020204" pitchFamily="34" charset="0"/>
            </a:endParaRPr>
          </a:p>
          <a:p>
            <a:pPr algn="ctr"/>
            <a:r>
              <a:rPr lang="zh-TW" altLang="en-US" sz="3600" dirty="0">
                <a:solidFill>
                  <a:schemeClr val="bg1"/>
                </a:solidFill>
                <a:cs typeface="Arial" panose="020B0604020202020204" pitchFamily="34" charset="0"/>
              </a:rPr>
              <a:t>電子「股壇達人」的帳戶管理及支援</a:t>
            </a:r>
          </a:p>
        </p:txBody>
      </p:sp>
    </p:spTree>
    <p:extLst>
      <p:ext uri="{BB962C8B-B14F-4D97-AF65-F5344CB8AC3E}">
        <p14:creationId xmlns:p14="http://schemas.microsoft.com/office/powerpoint/2010/main" val="41277217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DFE9D-16DD-92A4-6C8B-1756C3639A1E}"/>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B3B32DC2-7871-A7F7-5AE4-3D477102E5A3}"/>
              </a:ext>
            </a:extLst>
          </p:cNvPr>
          <p:cNvSpPr>
            <a:spLocks noGrp="1"/>
          </p:cNvSpPr>
          <p:nvPr>
            <p:ph type="title"/>
          </p:nvPr>
        </p:nvSpPr>
        <p:spPr/>
        <p:txBody>
          <a:bodyPr rtlCol="0">
            <a:normAutofit/>
          </a:bodyPr>
          <a:lstStyle/>
          <a:p>
            <a:r>
              <a:rPr lang="zh-TW" altLang="en-US" sz="2800" dirty="0">
                <a:cs typeface="Arial" panose="020B0604020202020204" pitchFamily="34" charset="0"/>
              </a:rPr>
              <a:t>開設</a:t>
            </a:r>
            <a:r>
              <a:rPr lang="zh-TW" altLang="en-US" sz="2800" dirty="0"/>
              <a:t>新學校帳戶及指定「學校管理員」</a:t>
            </a:r>
            <a:endParaRPr lang="zh-TW" altLang="en-US" sz="2800" dirty="0">
              <a:cs typeface="Arial" panose="020B0604020202020204" pitchFamily="34" charset="0"/>
            </a:endParaRPr>
          </a:p>
        </p:txBody>
      </p:sp>
      <p:sp>
        <p:nvSpPr>
          <p:cNvPr id="17" name="Content Placeholder 16">
            <a:extLst>
              <a:ext uri="{FF2B5EF4-FFF2-40B4-BE49-F238E27FC236}">
                <a16:creationId xmlns:a16="http://schemas.microsoft.com/office/drawing/2014/main" id="{2FC0B50D-4E62-8E22-E83B-B90F980E4851}"/>
              </a:ext>
            </a:extLst>
          </p:cNvPr>
          <p:cNvSpPr>
            <a:spLocks noGrp="1"/>
          </p:cNvSpPr>
          <p:nvPr>
            <p:ph sz="half" idx="2"/>
          </p:nvPr>
        </p:nvSpPr>
        <p:spPr>
          <a:xfrm>
            <a:off x="310765" y="1515003"/>
            <a:ext cx="11057145" cy="3978275"/>
          </a:xfrm>
        </p:spPr>
        <p:txBody>
          <a:bodyPr>
            <a:normAutofit/>
          </a:bodyPr>
          <a:lstStyle/>
          <a:p>
            <a:pPr>
              <a:lnSpc>
                <a:spcPct val="120000"/>
              </a:lnSpc>
              <a:buFont typeface="Wingdings" panose="05000000000000000000" pitchFamily="2" charset="2"/>
              <a:buChar char="§"/>
            </a:pPr>
            <a:r>
              <a:rPr kumimoji="1" lang="zh-TW" altLang="en-US" sz="1800" dirty="0">
                <a:solidFill>
                  <a:schemeClr val="tx1"/>
                </a:solidFill>
              </a:rPr>
              <a:t>教師可透過電郵</a:t>
            </a:r>
            <a:r>
              <a:rPr kumimoji="1" lang="zh-TW" altLang="en-US" dirty="0">
                <a:solidFill>
                  <a:schemeClr val="tx1"/>
                </a:solidFill>
              </a:rPr>
              <a:t>至 </a:t>
            </a:r>
            <a:r>
              <a:rPr kumimoji="1" lang="en-US" altLang="zh-TW" sz="1800" dirty="0">
                <a:solidFill>
                  <a:schemeClr val="tx1"/>
                </a:solidFill>
                <a:latin typeface="Aptos" panose="020B0004020202020204" pitchFamily="34" charset="0"/>
                <a:hlinkClick r:id="rId3"/>
              </a:rPr>
              <a:t>info@ifec.org.hk</a:t>
            </a:r>
            <a:r>
              <a:rPr kumimoji="1" lang="en-US" altLang="zh-TW" dirty="0">
                <a:solidFill>
                  <a:schemeClr val="tx1"/>
                </a:solidFill>
                <a:latin typeface="Aptos" panose="020B0004020202020204" pitchFamily="34" charset="0"/>
              </a:rPr>
              <a:t> </a:t>
            </a:r>
            <a:r>
              <a:rPr kumimoji="1" lang="zh-TW" altLang="en-US" sz="1800" dirty="0">
                <a:solidFill>
                  <a:schemeClr val="tx1"/>
                </a:solidFill>
              </a:rPr>
              <a:t>向投委會申請。電郵內需提供學校</a:t>
            </a:r>
            <a:r>
              <a:rPr kumimoji="1" lang="zh-TW" altLang="en-US" dirty="0">
                <a:solidFill>
                  <a:schemeClr val="tx1"/>
                </a:solidFill>
              </a:rPr>
              <a:t>的</a:t>
            </a:r>
            <a:r>
              <a:rPr kumimoji="1" lang="zh-TW" altLang="en-US" sz="1800" dirty="0">
                <a:solidFill>
                  <a:schemeClr val="tx1"/>
                </a:solidFill>
              </a:rPr>
              <a:t>中、英文全名</a:t>
            </a:r>
            <a:r>
              <a:rPr kumimoji="1" lang="zh-TW" altLang="en-US" dirty="0">
                <a:solidFill>
                  <a:schemeClr val="tx1"/>
                </a:solidFill>
              </a:rPr>
              <a:t>，並指定</a:t>
            </a:r>
            <a:r>
              <a:rPr kumimoji="1" lang="zh-TW" altLang="en-US" sz="1800" dirty="0">
                <a:solidFill>
                  <a:schemeClr val="tx1"/>
                </a:solidFill>
              </a:rPr>
              <a:t>最多兩名教師作為系統的</a:t>
            </a:r>
            <a:r>
              <a:rPr kumimoji="1" lang="zh-TW" altLang="en-US" dirty="0">
                <a:solidFill>
                  <a:schemeClr val="tx1"/>
                </a:solidFill>
              </a:rPr>
              <a:t>「</a:t>
            </a:r>
            <a:r>
              <a:rPr kumimoji="1" lang="zh-TW" altLang="en-US" sz="1800" dirty="0">
                <a:solidFill>
                  <a:schemeClr val="tx1"/>
                </a:solidFill>
              </a:rPr>
              <a:t>學校管理員</a:t>
            </a:r>
            <a:r>
              <a:rPr kumimoji="1" lang="zh-TW" altLang="en-US" dirty="0">
                <a:solidFill>
                  <a:schemeClr val="tx1"/>
                </a:solidFill>
              </a:rPr>
              <a:t>」，並提供他們的英文全名、職銜及學校電郵地址</a:t>
            </a:r>
            <a:r>
              <a:rPr kumimoji="1" lang="en-US" altLang="zh-TW" dirty="0">
                <a:solidFill>
                  <a:schemeClr val="tx1"/>
                </a:solidFill>
              </a:rPr>
              <a:t> </a:t>
            </a:r>
            <a:r>
              <a:rPr kumimoji="1" lang="zh-TW" altLang="en-US" dirty="0">
                <a:solidFill>
                  <a:schemeClr val="tx1"/>
                </a:solidFill>
              </a:rPr>
              <a:t>（不接受個人電郵地址）。</a:t>
            </a:r>
            <a:endParaRPr kumimoji="1" lang="zh-TW" altLang="en-US" sz="1800" dirty="0">
              <a:solidFill>
                <a:schemeClr val="tx1"/>
              </a:solidFill>
            </a:endParaRPr>
          </a:p>
          <a:p>
            <a:pPr>
              <a:lnSpc>
                <a:spcPct val="120000"/>
              </a:lnSpc>
              <a:buFont typeface="Wingdings" panose="05000000000000000000" pitchFamily="2" charset="2"/>
              <a:buChar char="§"/>
            </a:pPr>
            <a:r>
              <a:rPr kumimoji="1" lang="zh-TW" altLang="en-US" dirty="0">
                <a:solidFill>
                  <a:schemeClr val="tx1"/>
                </a:solidFill>
              </a:rPr>
              <a:t>「</a:t>
            </a:r>
            <a:r>
              <a:rPr kumimoji="1" lang="zh-TW" altLang="en-US" sz="1800" dirty="0">
                <a:solidFill>
                  <a:schemeClr val="tx1"/>
                </a:solidFill>
              </a:rPr>
              <a:t>學校管理員</a:t>
            </a:r>
            <a:r>
              <a:rPr kumimoji="1" lang="zh-TW" altLang="en-US" dirty="0">
                <a:solidFill>
                  <a:schemeClr val="tx1"/>
                </a:solidFill>
              </a:rPr>
              <a:t>」負責管理遊戲在校內使用，包括開設及刪除「教師」帳戶、編排班別予指定「教師」帳戶操作等。</a:t>
            </a:r>
            <a:endParaRPr kumimoji="1" lang="en-US" altLang="zh-TW" dirty="0">
              <a:solidFill>
                <a:schemeClr val="tx1"/>
              </a:solidFill>
            </a:endParaRPr>
          </a:p>
          <a:p>
            <a:pPr>
              <a:lnSpc>
                <a:spcPct val="120000"/>
              </a:lnSpc>
              <a:buFont typeface="Wingdings" panose="05000000000000000000" pitchFamily="2" charset="2"/>
              <a:buChar char="§"/>
            </a:pPr>
            <a:r>
              <a:rPr kumimoji="1" lang="zh-TW" altLang="en-US" dirty="0">
                <a:solidFill>
                  <a:schemeClr val="tx1"/>
                </a:solidFill>
              </a:rPr>
              <a:t>「</a:t>
            </a:r>
            <a:r>
              <a:rPr kumimoji="1" lang="zh-TW" altLang="en-US" sz="1800" dirty="0">
                <a:solidFill>
                  <a:schemeClr val="tx1"/>
                </a:solidFill>
              </a:rPr>
              <a:t>學校管理員</a:t>
            </a:r>
            <a:r>
              <a:rPr kumimoji="1" lang="zh-TW" altLang="en-US" dirty="0">
                <a:solidFill>
                  <a:schemeClr val="tx1"/>
                </a:solidFill>
              </a:rPr>
              <a:t>」同時為學校的聯絡人，當系統有任何更新或維護，投委會將會以電郵方式聯絡「</a:t>
            </a:r>
            <a:r>
              <a:rPr kumimoji="1" lang="zh-TW" altLang="en-US" sz="1800" dirty="0">
                <a:solidFill>
                  <a:schemeClr val="tx1"/>
                </a:solidFill>
              </a:rPr>
              <a:t>學校管理員</a:t>
            </a:r>
            <a:r>
              <a:rPr kumimoji="1" lang="zh-TW" altLang="en-US" dirty="0">
                <a:solidFill>
                  <a:schemeClr val="tx1"/>
                </a:solidFill>
              </a:rPr>
              <a:t>」。</a:t>
            </a:r>
            <a:endParaRPr kumimoji="1" lang="en-US" altLang="zh-TW" sz="1800" dirty="0">
              <a:solidFill>
                <a:schemeClr val="tx1"/>
              </a:solidFill>
            </a:endParaRPr>
          </a:p>
          <a:p>
            <a:pPr>
              <a:lnSpc>
                <a:spcPct val="120000"/>
              </a:lnSpc>
              <a:buFont typeface="Wingdings" panose="05000000000000000000" pitchFamily="2" charset="2"/>
              <a:buChar char="§"/>
            </a:pPr>
            <a:r>
              <a:rPr kumimoji="1" lang="zh-TW" altLang="en-US" sz="1800" dirty="0">
                <a:solidFill>
                  <a:schemeClr val="tx1"/>
                </a:solidFill>
              </a:rPr>
              <a:t>建議每個學校帳戶設立兩個</a:t>
            </a:r>
            <a:r>
              <a:rPr kumimoji="1" lang="zh-TW" altLang="en-US" dirty="0">
                <a:solidFill>
                  <a:schemeClr val="tx1"/>
                </a:solidFill>
              </a:rPr>
              <a:t>「</a:t>
            </a:r>
            <a:r>
              <a:rPr kumimoji="1" lang="zh-TW" altLang="en-US" sz="1800" dirty="0">
                <a:solidFill>
                  <a:schemeClr val="tx1"/>
                </a:solidFill>
              </a:rPr>
              <a:t>學校管理員</a:t>
            </a:r>
            <a:r>
              <a:rPr kumimoji="1" lang="zh-TW" altLang="en-US" dirty="0">
                <a:solidFill>
                  <a:schemeClr val="tx1"/>
                </a:solidFill>
              </a:rPr>
              <a:t>」，當中包括科主任，以確保相關管理工作不受人事變動或休假等而受影響</a:t>
            </a:r>
            <a:endParaRPr kumimoji="1" lang="en-US" altLang="zh-TW" dirty="0">
              <a:solidFill>
                <a:schemeClr val="tx1"/>
              </a:solidFill>
            </a:endParaRPr>
          </a:p>
          <a:p>
            <a:pPr>
              <a:lnSpc>
                <a:spcPct val="120000"/>
              </a:lnSpc>
            </a:pPr>
            <a:endParaRPr kumimoji="1" lang="zh-TW" altLang="en-US" sz="1800" dirty="0">
              <a:solidFill>
                <a:schemeClr val="tx1"/>
              </a:solidFill>
            </a:endParaRPr>
          </a:p>
        </p:txBody>
      </p:sp>
      <p:sp>
        <p:nvSpPr>
          <p:cNvPr id="16" name="Slide Number Placeholder 15">
            <a:extLst>
              <a:ext uri="{FF2B5EF4-FFF2-40B4-BE49-F238E27FC236}">
                <a16:creationId xmlns:a16="http://schemas.microsoft.com/office/drawing/2014/main" id="{A0841D52-B3FD-3888-B557-3291628FEDE9}"/>
              </a:ext>
            </a:extLst>
          </p:cNvPr>
          <p:cNvSpPr>
            <a:spLocks noGrp="1"/>
          </p:cNvSpPr>
          <p:nvPr>
            <p:ph type="sldNum" sz="quarter" idx="4"/>
          </p:nvPr>
        </p:nvSpPr>
        <p:spPr>
          <a:xfrm>
            <a:off x="9448800" y="6356350"/>
            <a:ext cx="2743200" cy="365125"/>
          </a:xfrm>
        </p:spPr>
        <p:txBody>
          <a:bodyPr/>
          <a:lstStyle/>
          <a:p>
            <a:fld id="{AF9A0E2E-19C5-413C-834F-860497B58A9F}" type="slidenum">
              <a:rPr lang="en-HK" smtClean="0"/>
              <a:t>62</a:t>
            </a:fld>
            <a:endParaRPr lang="en-HK"/>
          </a:p>
        </p:txBody>
      </p:sp>
      <p:sp>
        <p:nvSpPr>
          <p:cNvPr id="21" name="內容版面配置區 2">
            <a:extLst>
              <a:ext uri="{FF2B5EF4-FFF2-40B4-BE49-F238E27FC236}">
                <a16:creationId xmlns:a16="http://schemas.microsoft.com/office/drawing/2014/main" id="{1F0E9A19-132F-2396-C9DE-CB68A8BAF796}"/>
              </a:ext>
            </a:extLst>
          </p:cNvPr>
          <p:cNvSpPr txBox="1">
            <a:spLocks/>
          </p:cNvSpPr>
          <p:nvPr/>
        </p:nvSpPr>
        <p:spPr>
          <a:xfrm>
            <a:off x="1930208" y="1212943"/>
            <a:ext cx="8286602" cy="1501356"/>
          </a:xfrm>
          <a:prstGeom prst="rect">
            <a:avLst/>
          </a:prstGeom>
        </p:spPr>
        <p:txBody>
          <a:bodyPr/>
          <a:lstStyle>
            <a:lvl1pPr marL="171450" indent="-171450" algn="l" defTabSz="685800" rtl="0" eaLnBrk="1" latinLnBrk="0" hangingPunct="1">
              <a:lnSpc>
                <a:spcPct val="90000"/>
              </a:lnSpc>
              <a:spcBef>
                <a:spcPct val="30000"/>
              </a:spcBef>
              <a:buFont typeface="Arial" panose="020B0604020202020204" pitchFamily="34" charset="0"/>
              <a:buChar char="•"/>
              <a:defRPr sz="2100" kern="1200">
                <a:solidFill>
                  <a:schemeClr val="tx1"/>
                </a:solidFill>
                <a:latin typeface="Microsoft JhengHei UI" panose="020B0604030504040204" pitchFamily="34" charset="-120"/>
                <a:ea typeface="Microsoft JhengHei UI" panose="020B0604030504040204" pitchFamily="34" charset="-120"/>
                <a:cs typeface="+mn-cs"/>
              </a:defRPr>
            </a:lvl1pPr>
            <a:lvl2pPr marL="514350" indent="-171450" algn="l" defTabSz="685800" rtl="0" eaLnBrk="1" latinLnBrk="0" hangingPunct="1">
              <a:lnSpc>
                <a:spcPct val="90000"/>
              </a:lnSpc>
              <a:spcBef>
                <a:spcPct val="30000"/>
              </a:spcBef>
              <a:buFont typeface="Arial" panose="020B0604020202020204"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2pPr>
            <a:lvl3pPr marL="857250" indent="-171450" algn="l" defTabSz="685800" rtl="0" eaLnBrk="1" latinLnBrk="0" hangingPunct="1">
              <a:lnSpc>
                <a:spcPct val="90000"/>
              </a:lnSpc>
              <a:spcBef>
                <a:spcPct val="30000"/>
              </a:spcBef>
              <a:buFont typeface="Arial" panose="020B0604020202020204" pitchFamily="34" charset="0"/>
              <a:buChar char="•"/>
              <a:defRPr sz="1500" kern="1200">
                <a:solidFill>
                  <a:schemeClr val="tx1"/>
                </a:solidFill>
                <a:latin typeface="Microsoft JhengHei UI" panose="020B0604030504040204" pitchFamily="34" charset="-120"/>
                <a:ea typeface="Microsoft JhengHei UI" panose="020B0604030504040204" pitchFamily="34" charset="-120"/>
                <a:cs typeface="+mn-cs"/>
              </a:defRPr>
            </a:lvl3pPr>
            <a:lvl4pPr marL="12001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4pPr>
            <a:lvl5pPr marL="15430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5pPr>
            <a:lvl6pPr marL="18859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pPr>
            <a:endParaRPr kumimoji="1" lang="zh-HK" altLang="en-US" sz="1600" dirty="0"/>
          </a:p>
        </p:txBody>
      </p:sp>
    </p:spTree>
    <p:extLst>
      <p:ext uri="{BB962C8B-B14F-4D97-AF65-F5344CB8AC3E}">
        <p14:creationId xmlns:p14="http://schemas.microsoft.com/office/powerpoint/2010/main" val="23564933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86443-F717-5218-1BC2-1838ACCB4B45}"/>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418A280F-163D-E529-A024-E0365C2747D6}"/>
              </a:ext>
            </a:extLst>
          </p:cNvPr>
          <p:cNvSpPr>
            <a:spLocks noGrp="1"/>
          </p:cNvSpPr>
          <p:nvPr>
            <p:ph type="title"/>
          </p:nvPr>
        </p:nvSpPr>
        <p:spPr/>
        <p:txBody>
          <a:bodyPr rtlCol="0">
            <a:normAutofit/>
          </a:bodyPr>
          <a:lstStyle/>
          <a:p>
            <a:r>
              <a:rPr lang="zh-TW" altLang="en-US" sz="2800" dirty="0"/>
              <a:t>教師</a:t>
            </a:r>
            <a:r>
              <a:rPr lang="zh-TW" altLang="en-US" sz="2800" dirty="0">
                <a:cs typeface="Arial" panose="020B0604020202020204" pitchFamily="34" charset="0"/>
              </a:rPr>
              <a:t>帳戶</a:t>
            </a:r>
          </a:p>
        </p:txBody>
      </p:sp>
      <p:sp>
        <p:nvSpPr>
          <p:cNvPr id="17" name="Content Placeholder 16">
            <a:extLst>
              <a:ext uri="{FF2B5EF4-FFF2-40B4-BE49-F238E27FC236}">
                <a16:creationId xmlns:a16="http://schemas.microsoft.com/office/drawing/2014/main" id="{2206715E-2A2E-0F76-5BC2-DF0008314C30}"/>
              </a:ext>
            </a:extLst>
          </p:cNvPr>
          <p:cNvSpPr>
            <a:spLocks noGrp="1"/>
          </p:cNvSpPr>
          <p:nvPr>
            <p:ph sz="half" idx="2"/>
          </p:nvPr>
        </p:nvSpPr>
        <p:spPr>
          <a:xfrm>
            <a:off x="310766" y="1515003"/>
            <a:ext cx="5359526" cy="3978275"/>
          </a:xfrm>
        </p:spPr>
        <p:txBody>
          <a:bodyPr>
            <a:normAutofit/>
          </a:bodyPr>
          <a:lstStyle/>
          <a:p>
            <a:pPr>
              <a:lnSpc>
                <a:spcPct val="120000"/>
              </a:lnSpc>
              <a:buFont typeface="Wingdings" panose="05000000000000000000" pitchFamily="2" charset="2"/>
              <a:buChar char="§"/>
            </a:pPr>
            <a:r>
              <a:rPr kumimoji="1" lang="zh-TW" altLang="en-US" sz="1800" dirty="0">
                <a:solidFill>
                  <a:schemeClr val="tx1"/>
                </a:solidFill>
              </a:rPr>
              <a:t>如學校已經開設帳戶，教師毋須向投委會申請帳戶。</a:t>
            </a:r>
            <a:endParaRPr kumimoji="1" lang="en-US" altLang="zh-TW" sz="1800" dirty="0">
              <a:solidFill>
                <a:schemeClr val="tx1"/>
              </a:solidFill>
            </a:endParaRPr>
          </a:p>
          <a:p>
            <a:pPr>
              <a:lnSpc>
                <a:spcPct val="120000"/>
              </a:lnSpc>
              <a:buFont typeface="Wingdings" panose="05000000000000000000" pitchFamily="2" charset="2"/>
              <a:buChar char="§"/>
            </a:pPr>
            <a:r>
              <a:rPr kumimoji="1" lang="zh-TW" altLang="en-US" dirty="0">
                <a:solidFill>
                  <a:schemeClr val="tx1"/>
                </a:solidFill>
              </a:rPr>
              <a:t>「</a:t>
            </a:r>
            <a:r>
              <a:rPr kumimoji="1" lang="zh-TW" altLang="en-US" sz="1800" dirty="0">
                <a:solidFill>
                  <a:schemeClr val="tx1"/>
                </a:solidFill>
              </a:rPr>
              <a:t>學校管理員」</a:t>
            </a:r>
            <a:r>
              <a:rPr kumimoji="1" lang="zh-TW" altLang="en-US" dirty="0">
                <a:solidFill>
                  <a:schemeClr val="tx1"/>
                </a:solidFill>
              </a:rPr>
              <a:t>可以</a:t>
            </a:r>
            <a:r>
              <a:rPr kumimoji="1" lang="zh-TW" altLang="en-US" sz="1800" dirty="0">
                <a:solidFill>
                  <a:schemeClr val="tx1"/>
                </a:solidFill>
              </a:rPr>
              <a:t>為同校教師開設教師帳戶</a:t>
            </a:r>
            <a:r>
              <a:rPr kumimoji="1" lang="zh-TW" altLang="en-US" dirty="0">
                <a:solidFill>
                  <a:schemeClr val="tx1"/>
                </a:solidFill>
              </a:rPr>
              <a:t>。開設時必</a:t>
            </a:r>
            <a:r>
              <a:rPr kumimoji="1" lang="zh-TW" altLang="en-US" sz="1800" dirty="0">
                <a:solidFill>
                  <a:schemeClr val="tx1"/>
                </a:solidFill>
              </a:rPr>
              <a:t>須填寫教師全名及其學校電郵地址</a:t>
            </a:r>
            <a:r>
              <a:rPr kumimoji="1" lang="zh-TW" altLang="en-US" dirty="0">
                <a:solidFill>
                  <a:schemeClr val="tx1"/>
                </a:solidFill>
              </a:rPr>
              <a:t>。</a:t>
            </a:r>
            <a:endParaRPr kumimoji="1" lang="en-US" altLang="zh-HK" sz="1800" strike="sngStrike" dirty="0">
              <a:solidFill>
                <a:schemeClr val="tx1"/>
              </a:solidFill>
            </a:endParaRPr>
          </a:p>
          <a:p>
            <a:pPr>
              <a:lnSpc>
                <a:spcPct val="120000"/>
              </a:lnSpc>
              <a:buFont typeface="Wingdings" panose="05000000000000000000" pitchFamily="2" charset="2"/>
              <a:buChar char="§"/>
            </a:pPr>
            <a:r>
              <a:rPr kumimoji="1" lang="zh-TW" altLang="en-US" dirty="0">
                <a:solidFill>
                  <a:schemeClr val="tx1"/>
                </a:solidFill>
              </a:rPr>
              <a:t>「學校管理員」亦可以為已離職的教師刪除帳戶。</a:t>
            </a:r>
            <a:endParaRPr kumimoji="1" lang="en-US" altLang="zh-TW" sz="1800" dirty="0">
              <a:solidFill>
                <a:schemeClr val="tx1"/>
              </a:solidFill>
            </a:endParaRPr>
          </a:p>
        </p:txBody>
      </p:sp>
      <p:sp>
        <p:nvSpPr>
          <p:cNvPr id="16" name="Slide Number Placeholder 15">
            <a:extLst>
              <a:ext uri="{FF2B5EF4-FFF2-40B4-BE49-F238E27FC236}">
                <a16:creationId xmlns:a16="http://schemas.microsoft.com/office/drawing/2014/main" id="{C549A341-2F07-09D5-71EC-14BB4CA5BDDF}"/>
              </a:ext>
            </a:extLst>
          </p:cNvPr>
          <p:cNvSpPr>
            <a:spLocks noGrp="1"/>
          </p:cNvSpPr>
          <p:nvPr>
            <p:ph type="sldNum" sz="quarter" idx="4"/>
          </p:nvPr>
        </p:nvSpPr>
        <p:spPr>
          <a:xfrm>
            <a:off x="9448800" y="6356350"/>
            <a:ext cx="2743200" cy="365125"/>
          </a:xfrm>
        </p:spPr>
        <p:txBody>
          <a:bodyPr/>
          <a:lstStyle/>
          <a:p>
            <a:fld id="{AF9A0E2E-19C5-413C-834F-860497B58A9F}" type="slidenum">
              <a:rPr lang="en-HK" smtClean="0"/>
              <a:t>63</a:t>
            </a:fld>
            <a:endParaRPr lang="en-HK"/>
          </a:p>
        </p:txBody>
      </p:sp>
      <p:sp>
        <p:nvSpPr>
          <p:cNvPr id="21" name="內容版面配置區 2">
            <a:extLst>
              <a:ext uri="{FF2B5EF4-FFF2-40B4-BE49-F238E27FC236}">
                <a16:creationId xmlns:a16="http://schemas.microsoft.com/office/drawing/2014/main" id="{E73E8D9F-57D0-78A5-0574-476A8991A497}"/>
              </a:ext>
            </a:extLst>
          </p:cNvPr>
          <p:cNvSpPr txBox="1">
            <a:spLocks/>
          </p:cNvSpPr>
          <p:nvPr/>
        </p:nvSpPr>
        <p:spPr>
          <a:xfrm>
            <a:off x="1930208" y="1212943"/>
            <a:ext cx="8286602" cy="1501356"/>
          </a:xfrm>
          <a:prstGeom prst="rect">
            <a:avLst/>
          </a:prstGeom>
        </p:spPr>
        <p:txBody>
          <a:bodyPr/>
          <a:lstStyle>
            <a:lvl1pPr marL="171450" indent="-171450" algn="l" defTabSz="685800" rtl="0" eaLnBrk="1" latinLnBrk="0" hangingPunct="1">
              <a:lnSpc>
                <a:spcPct val="90000"/>
              </a:lnSpc>
              <a:spcBef>
                <a:spcPct val="30000"/>
              </a:spcBef>
              <a:buFont typeface="Arial" panose="020B0604020202020204" pitchFamily="34" charset="0"/>
              <a:buChar char="•"/>
              <a:defRPr sz="2100" kern="1200">
                <a:solidFill>
                  <a:schemeClr val="tx1"/>
                </a:solidFill>
                <a:latin typeface="Microsoft JhengHei UI" panose="020B0604030504040204" pitchFamily="34" charset="-120"/>
                <a:ea typeface="Microsoft JhengHei UI" panose="020B0604030504040204" pitchFamily="34" charset="-120"/>
                <a:cs typeface="+mn-cs"/>
              </a:defRPr>
            </a:lvl1pPr>
            <a:lvl2pPr marL="514350" indent="-171450" algn="l" defTabSz="685800" rtl="0" eaLnBrk="1" latinLnBrk="0" hangingPunct="1">
              <a:lnSpc>
                <a:spcPct val="90000"/>
              </a:lnSpc>
              <a:spcBef>
                <a:spcPct val="30000"/>
              </a:spcBef>
              <a:buFont typeface="Arial" panose="020B0604020202020204"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2pPr>
            <a:lvl3pPr marL="857250" indent="-171450" algn="l" defTabSz="685800" rtl="0" eaLnBrk="1" latinLnBrk="0" hangingPunct="1">
              <a:lnSpc>
                <a:spcPct val="90000"/>
              </a:lnSpc>
              <a:spcBef>
                <a:spcPct val="30000"/>
              </a:spcBef>
              <a:buFont typeface="Arial" panose="020B0604020202020204" pitchFamily="34" charset="0"/>
              <a:buChar char="•"/>
              <a:defRPr sz="1500" kern="1200">
                <a:solidFill>
                  <a:schemeClr val="tx1"/>
                </a:solidFill>
                <a:latin typeface="Microsoft JhengHei UI" panose="020B0604030504040204" pitchFamily="34" charset="-120"/>
                <a:ea typeface="Microsoft JhengHei UI" panose="020B0604030504040204" pitchFamily="34" charset="-120"/>
                <a:cs typeface="+mn-cs"/>
              </a:defRPr>
            </a:lvl3pPr>
            <a:lvl4pPr marL="12001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4pPr>
            <a:lvl5pPr marL="15430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5pPr>
            <a:lvl6pPr marL="18859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pPr>
            <a:endParaRPr kumimoji="1" lang="zh-HK" altLang="en-US" sz="1600" dirty="0"/>
          </a:p>
        </p:txBody>
      </p:sp>
      <p:pic>
        <p:nvPicPr>
          <p:cNvPr id="6" name="Picture 6" descr="A white background with a black line&#10;&#10;AI-generated content may be incorrect.">
            <a:extLst>
              <a:ext uri="{FF2B5EF4-FFF2-40B4-BE49-F238E27FC236}">
                <a16:creationId xmlns:a16="http://schemas.microsoft.com/office/drawing/2014/main" id="{1DF9FB37-81B6-2D64-BA4F-24EDF9A075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469925"/>
            <a:ext cx="5359526" cy="1586493"/>
          </a:xfrm>
          <a:prstGeom prst="rect">
            <a:avLst/>
          </a:prstGeom>
          <a:ln w="28575">
            <a:solidFill>
              <a:schemeClr val="tx1"/>
            </a:solidFill>
          </a:ln>
        </p:spPr>
      </p:pic>
      <p:pic>
        <p:nvPicPr>
          <p:cNvPr id="7" name="Picture 8" descr="A screenshot of a computer&#10;&#10;AI-generated content may be incorrect.">
            <a:extLst>
              <a:ext uri="{FF2B5EF4-FFF2-40B4-BE49-F238E27FC236}">
                <a16:creationId xmlns:a16="http://schemas.microsoft.com/office/drawing/2014/main" id="{866672D7-D82C-DB39-6E66-5E593BD271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375217"/>
            <a:ext cx="5378021" cy="3112992"/>
          </a:xfrm>
          <a:prstGeom prst="rect">
            <a:avLst/>
          </a:prstGeom>
          <a:ln w="28575">
            <a:solidFill>
              <a:schemeClr val="tx1"/>
            </a:solidFill>
          </a:ln>
        </p:spPr>
      </p:pic>
    </p:spTree>
    <p:extLst>
      <p:ext uri="{BB962C8B-B14F-4D97-AF65-F5344CB8AC3E}">
        <p14:creationId xmlns:p14="http://schemas.microsoft.com/office/powerpoint/2010/main" val="20339287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14BC1-1B2B-E1A4-41C4-5B1C162FDF82}"/>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EBCEF91B-510B-5001-2A1B-244A71EDD75A}"/>
              </a:ext>
            </a:extLst>
          </p:cNvPr>
          <p:cNvSpPr>
            <a:spLocks noGrp="1"/>
          </p:cNvSpPr>
          <p:nvPr>
            <p:ph type="title"/>
          </p:nvPr>
        </p:nvSpPr>
        <p:spPr/>
        <p:txBody>
          <a:bodyPr rtlCol="0">
            <a:normAutofit/>
          </a:bodyPr>
          <a:lstStyle/>
          <a:p>
            <a:r>
              <a:rPr lang="zh-TW" altLang="en-US" sz="2800" dirty="0">
                <a:cs typeface="Arial" panose="020B0604020202020204" pitchFamily="34" charset="0"/>
              </a:rPr>
              <a:t>開設學生帳戶</a:t>
            </a:r>
          </a:p>
        </p:txBody>
      </p:sp>
      <p:sp>
        <p:nvSpPr>
          <p:cNvPr id="17" name="Content Placeholder 16">
            <a:extLst>
              <a:ext uri="{FF2B5EF4-FFF2-40B4-BE49-F238E27FC236}">
                <a16:creationId xmlns:a16="http://schemas.microsoft.com/office/drawing/2014/main" id="{B0E3414B-F5E0-6C99-C959-EB3268E0DCFD}"/>
              </a:ext>
            </a:extLst>
          </p:cNvPr>
          <p:cNvSpPr>
            <a:spLocks noGrp="1"/>
          </p:cNvSpPr>
          <p:nvPr>
            <p:ph sz="half" idx="2"/>
          </p:nvPr>
        </p:nvSpPr>
        <p:spPr>
          <a:xfrm>
            <a:off x="310766" y="1515003"/>
            <a:ext cx="4638739" cy="3978275"/>
          </a:xfrm>
        </p:spPr>
        <p:txBody>
          <a:bodyPr>
            <a:normAutofit/>
          </a:bodyPr>
          <a:lstStyle/>
          <a:p>
            <a:pPr>
              <a:lnSpc>
                <a:spcPct val="120000"/>
              </a:lnSpc>
              <a:buFont typeface="Wingdings" panose="05000000000000000000" pitchFamily="2" charset="2"/>
              <a:buChar char="§"/>
            </a:pPr>
            <a:r>
              <a:rPr kumimoji="1" lang="zh-TW" altLang="en-US" sz="1800" dirty="0">
                <a:solidFill>
                  <a:schemeClr val="tx1"/>
                </a:solidFill>
              </a:rPr>
              <a:t>學校管理員</a:t>
            </a:r>
            <a:r>
              <a:rPr kumimoji="1" lang="zh-TW" altLang="en-US" dirty="0">
                <a:solidFill>
                  <a:schemeClr val="tx1"/>
                </a:solidFill>
              </a:rPr>
              <a:t>及</a:t>
            </a:r>
            <a:r>
              <a:rPr kumimoji="1" lang="zh-HK" altLang="en-US" sz="1800" dirty="0">
                <a:solidFill>
                  <a:schemeClr val="tx1"/>
                </a:solidFill>
              </a:rPr>
              <a:t>教師帳戶</a:t>
            </a:r>
            <a:r>
              <a:rPr kumimoji="1" lang="zh-TW" altLang="en-US" dirty="0">
                <a:solidFill>
                  <a:schemeClr val="tx1"/>
                </a:solidFill>
              </a:rPr>
              <a:t>均可為學生開設遊戲帳戶</a:t>
            </a:r>
            <a:endParaRPr kumimoji="1" lang="en-US" altLang="zh-HK" sz="1800" strike="sngStrike" dirty="0">
              <a:solidFill>
                <a:schemeClr val="tx1"/>
              </a:solidFill>
            </a:endParaRPr>
          </a:p>
          <a:p>
            <a:pPr>
              <a:lnSpc>
                <a:spcPct val="120000"/>
              </a:lnSpc>
              <a:buFont typeface="Wingdings" panose="05000000000000000000" pitchFamily="2" charset="2"/>
              <a:buChar char="§"/>
            </a:pPr>
            <a:r>
              <a:rPr kumimoji="1" lang="zh-TW" altLang="en-US" dirty="0">
                <a:solidFill>
                  <a:schemeClr val="tx1"/>
                </a:solidFill>
              </a:rPr>
              <a:t>教師開設學生帳戶時，要留意是否須用上學生真實名稱。如須用上，請留意有關未成年人士的個人資料收集事項</a:t>
            </a:r>
            <a:endParaRPr kumimoji="1" lang="en-US" altLang="zh-HK" sz="1800" dirty="0">
              <a:solidFill>
                <a:schemeClr val="tx1"/>
              </a:solidFill>
            </a:endParaRPr>
          </a:p>
          <a:p>
            <a:endParaRPr lang="en-HK" dirty="0">
              <a:solidFill>
                <a:schemeClr val="tx1"/>
              </a:solidFill>
            </a:endParaRPr>
          </a:p>
        </p:txBody>
      </p:sp>
      <p:sp>
        <p:nvSpPr>
          <p:cNvPr id="16" name="Slide Number Placeholder 15">
            <a:extLst>
              <a:ext uri="{FF2B5EF4-FFF2-40B4-BE49-F238E27FC236}">
                <a16:creationId xmlns:a16="http://schemas.microsoft.com/office/drawing/2014/main" id="{64FEBD8B-17DF-DB0E-A637-7E333251344F}"/>
              </a:ext>
            </a:extLst>
          </p:cNvPr>
          <p:cNvSpPr>
            <a:spLocks noGrp="1"/>
          </p:cNvSpPr>
          <p:nvPr>
            <p:ph type="sldNum" sz="quarter" idx="4"/>
          </p:nvPr>
        </p:nvSpPr>
        <p:spPr>
          <a:xfrm>
            <a:off x="9448800" y="6356350"/>
            <a:ext cx="2743200" cy="365125"/>
          </a:xfrm>
        </p:spPr>
        <p:txBody>
          <a:bodyPr/>
          <a:lstStyle/>
          <a:p>
            <a:fld id="{AF9A0E2E-19C5-413C-834F-860497B58A9F}" type="slidenum">
              <a:rPr lang="en-HK" smtClean="0"/>
              <a:t>64</a:t>
            </a:fld>
            <a:endParaRPr lang="en-HK"/>
          </a:p>
        </p:txBody>
      </p:sp>
      <p:sp>
        <p:nvSpPr>
          <p:cNvPr id="21" name="內容版面配置區 2">
            <a:extLst>
              <a:ext uri="{FF2B5EF4-FFF2-40B4-BE49-F238E27FC236}">
                <a16:creationId xmlns:a16="http://schemas.microsoft.com/office/drawing/2014/main" id="{E2EA848F-6BEB-3D93-B4E2-B5C6F16C56F0}"/>
              </a:ext>
            </a:extLst>
          </p:cNvPr>
          <p:cNvSpPr txBox="1">
            <a:spLocks/>
          </p:cNvSpPr>
          <p:nvPr/>
        </p:nvSpPr>
        <p:spPr>
          <a:xfrm>
            <a:off x="1930208" y="1212943"/>
            <a:ext cx="8286602" cy="1501356"/>
          </a:xfrm>
          <a:prstGeom prst="rect">
            <a:avLst/>
          </a:prstGeom>
        </p:spPr>
        <p:txBody>
          <a:bodyPr/>
          <a:lstStyle>
            <a:lvl1pPr marL="171450" indent="-171450" algn="l" defTabSz="685800" rtl="0" eaLnBrk="1" latinLnBrk="0" hangingPunct="1">
              <a:lnSpc>
                <a:spcPct val="90000"/>
              </a:lnSpc>
              <a:spcBef>
                <a:spcPct val="30000"/>
              </a:spcBef>
              <a:buFont typeface="Arial" panose="020B0604020202020204" pitchFamily="34" charset="0"/>
              <a:buChar char="•"/>
              <a:defRPr sz="2100" kern="1200">
                <a:solidFill>
                  <a:schemeClr val="tx1"/>
                </a:solidFill>
                <a:latin typeface="Microsoft JhengHei UI" panose="020B0604030504040204" pitchFamily="34" charset="-120"/>
                <a:ea typeface="Microsoft JhengHei UI" panose="020B0604030504040204" pitchFamily="34" charset="-120"/>
                <a:cs typeface="+mn-cs"/>
              </a:defRPr>
            </a:lvl1pPr>
            <a:lvl2pPr marL="514350" indent="-171450" algn="l" defTabSz="685800" rtl="0" eaLnBrk="1" latinLnBrk="0" hangingPunct="1">
              <a:lnSpc>
                <a:spcPct val="90000"/>
              </a:lnSpc>
              <a:spcBef>
                <a:spcPct val="30000"/>
              </a:spcBef>
              <a:buFont typeface="Arial" panose="020B0604020202020204"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2pPr>
            <a:lvl3pPr marL="857250" indent="-171450" algn="l" defTabSz="685800" rtl="0" eaLnBrk="1" latinLnBrk="0" hangingPunct="1">
              <a:lnSpc>
                <a:spcPct val="90000"/>
              </a:lnSpc>
              <a:spcBef>
                <a:spcPct val="30000"/>
              </a:spcBef>
              <a:buFont typeface="Arial" panose="020B0604020202020204" pitchFamily="34" charset="0"/>
              <a:buChar char="•"/>
              <a:defRPr sz="1500" kern="1200">
                <a:solidFill>
                  <a:schemeClr val="tx1"/>
                </a:solidFill>
                <a:latin typeface="Microsoft JhengHei UI" panose="020B0604030504040204" pitchFamily="34" charset="-120"/>
                <a:ea typeface="Microsoft JhengHei UI" panose="020B0604030504040204" pitchFamily="34" charset="-120"/>
                <a:cs typeface="+mn-cs"/>
              </a:defRPr>
            </a:lvl3pPr>
            <a:lvl4pPr marL="12001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4pPr>
            <a:lvl5pPr marL="15430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5pPr>
            <a:lvl6pPr marL="18859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pPr>
            <a:endParaRPr kumimoji="1" lang="zh-HK" altLang="en-US" sz="1600" dirty="0"/>
          </a:p>
        </p:txBody>
      </p:sp>
      <p:pic>
        <p:nvPicPr>
          <p:cNvPr id="7" name="圖片 6">
            <a:extLst>
              <a:ext uri="{FF2B5EF4-FFF2-40B4-BE49-F238E27FC236}">
                <a16:creationId xmlns:a16="http://schemas.microsoft.com/office/drawing/2014/main" id="{170A5BA2-59BE-55FE-83AC-351C26C41D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7956" y="1515003"/>
            <a:ext cx="6051550" cy="4900477"/>
          </a:xfrm>
          <a:prstGeom prst="rect">
            <a:avLst/>
          </a:prstGeom>
          <a:ln w="28575">
            <a:solidFill>
              <a:schemeClr val="tx1"/>
            </a:solidFill>
          </a:ln>
        </p:spPr>
      </p:pic>
    </p:spTree>
    <p:extLst>
      <p:ext uri="{BB962C8B-B14F-4D97-AF65-F5344CB8AC3E}">
        <p14:creationId xmlns:p14="http://schemas.microsoft.com/office/powerpoint/2010/main" val="21631114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261F3-7007-F3E9-FB17-C0583A082F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04AFBE-8517-27D6-8D43-B918D657361E}"/>
              </a:ext>
            </a:extLst>
          </p:cNvPr>
          <p:cNvSpPr>
            <a:spLocks noGrp="1"/>
          </p:cNvSpPr>
          <p:nvPr>
            <p:ph type="title"/>
          </p:nvPr>
        </p:nvSpPr>
        <p:spPr/>
        <p:txBody>
          <a:bodyPr/>
          <a:lstStyle/>
          <a:p>
            <a:r>
              <a:rPr lang="zh-TW" altLang="en-US" dirty="0"/>
              <a:t>未成年人士的個人資料</a:t>
            </a:r>
            <a:endParaRPr lang="en-US" dirty="0"/>
          </a:p>
        </p:txBody>
      </p:sp>
      <p:sp>
        <p:nvSpPr>
          <p:cNvPr id="3" name="Content Placeholder 2">
            <a:extLst>
              <a:ext uri="{FF2B5EF4-FFF2-40B4-BE49-F238E27FC236}">
                <a16:creationId xmlns:a16="http://schemas.microsoft.com/office/drawing/2014/main" id="{72D41B5B-5B0D-7661-9C9D-AD524A570E5B}"/>
              </a:ext>
            </a:extLst>
          </p:cNvPr>
          <p:cNvSpPr>
            <a:spLocks noGrp="1"/>
          </p:cNvSpPr>
          <p:nvPr>
            <p:ph sz="half" idx="2"/>
          </p:nvPr>
        </p:nvSpPr>
        <p:spPr>
          <a:xfrm>
            <a:off x="310767" y="1439862"/>
            <a:ext cx="7072166" cy="3978275"/>
          </a:xfrm>
        </p:spPr>
        <p:txBody>
          <a:bodyPr>
            <a:normAutofit/>
          </a:bodyPr>
          <a:lstStyle/>
          <a:p>
            <a:pPr>
              <a:lnSpc>
                <a:spcPct val="100000"/>
              </a:lnSpc>
              <a:buFont typeface="Wingdings" panose="05000000000000000000" pitchFamily="2" charset="2"/>
              <a:buChar char="§"/>
            </a:pPr>
            <a:r>
              <a:rPr lang="zh-TW" altLang="en-US" dirty="0">
                <a:solidFill>
                  <a:schemeClr val="tx1"/>
                </a:solidFill>
                <a:latin typeface="+mn-lt"/>
              </a:rPr>
              <a:t>為設立、操作及維持「學生帳戶」而提供或產生的個人資料，可能包括未成年人士（即</a:t>
            </a:r>
            <a:r>
              <a:rPr lang="en-US" altLang="zh-TW" dirty="0">
                <a:solidFill>
                  <a:schemeClr val="tx1"/>
                </a:solidFill>
                <a:latin typeface="+mn-lt"/>
              </a:rPr>
              <a:t>18</a:t>
            </a:r>
            <a:r>
              <a:rPr lang="zh-TW" altLang="en-US" dirty="0">
                <a:solidFill>
                  <a:schemeClr val="tx1"/>
                </a:solidFill>
                <a:latin typeface="+mn-lt"/>
              </a:rPr>
              <a:t>歲以下兒童）的個人資料。</a:t>
            </a:r>
            <a:endParaRPr lang="en-US" altLang="zh-TW" dirty="0">
              <a:solidFill>
                <a:schemeClr val="tx1"/>
              </a:solidFill>
              <a:latin typeface="+mn-lt"/>
            </a:endParaRPr>
          </a:p>
          <a:p>
            <a:pPr>
              <a:lnSpc>
                <a:spcPts val="2300"/>
              </a:lnSpc>
              <a:buFont typeface="Wingdings" panose="05000000000000000000" pitchFamily="2" charset="2"/>
              <a:buChar char="§"/>
            </a:pPr>
            <a:r>
              <a:rPr lang="zh-TW" altLang="en-US" dirty="0">
                <a:solidFill>
                  <a:schemeClr val="tx1"/>
                </a:solidFill>
                <a:latin typeface="+mn-lt"/>
              </a:rPr>
              <a:t>「學校管理員」或教師必須 </a:t>
            </a:r>
            <a:r>
              <a:rPr lang="en-US" altLang="zh-TW" dirty="0">
                <a:solidFill>
                  <a:schemeClr val="tx1"/>
                </a:solidFill>
                <a:latin typeface="+mn-lt"/>
              </a:rPr>
              <a:t>(</a:t>
            </a:r>
            <a:r>
              <a:rPr lang="en-US" altLang="zh-TW" dirty="0" err="1">
                <a:solidFill>
                  <a:schemeClr val="tx1"/>
                </a:solidFill>
                <a:latin typeface="+mn-lt"/>
              </a:rPr>
              <a:t>i</a:t>
            </a:r>
            <a:r>
              <a:rPr lang="en-US" altLang="zh-TW" dirty="0">
                <a:solidFill>
                  <a:schemeClr val="tx1"/>
                </a:solidFill>
                <a:latin typeface="+mn-lt"/>
              </a:rPr>
              <a:t>) </a:t>
            </a:r>
            <a:r>
              <a:rPr lang="zh-TW" altLang="en-US" dirty="0">
                <a:solidFill>
                  <a:schemeClr val="tx1"/>
                </a:solidFill>
                <a:latin typeface="+mn-lt"/>
              </a:rPr>
              <a:t>要求未成年人士的家長或監護人細閱</a:t>
            </a:r>
            <a:r>
              <a:rPr lang="en-US" altLang="zh-TW" dirty="0">
                <a:solidFill>
                  <a:schemeClr val="tx1"/>
                </a:solidFill>
                <a:latin typeface="+mn-lt"/>
              </a:rPr>
              <a:t>《</a:t>
            </a:r>
            <a:r>
              <a:rPr lang="zh-TW" altLang="en-US" dirty="0">
                <a:solidFill>
                  <a:schemeClr val="tx1"/>
                </a:solidFill>
                <a:latin typeface="+mn-lt"/>
              </a:rPr>
              <a:t>個人資料收集聲明</a:t>
            </a:r>
            <a:r>
              <a:rPr lang="en-US" altLang="zh-TW" dirty="0">
                <a:solidFill>
                  <a:schemeClr val="tx1"/>
                </a:solidFill>
                <a:latin typeface="+mn-lt"/>
              </a:rPr>
              <a:t>》(</a:t>
            </a:r>
            <a:r>
              <a:rPr lang="en-US" altLang="zh-TW" dirty="0">
                <a:solidFill>
                  <a:schemeClr val="tx1"/>
                </a:solidFill>
                <a:latin typeface="+mn-lt"/>
                <a:hlinkClick r:id="rId3"/>
              </a:rPr>
              <a:t>https://dstg.ifec.org.hk/tc/pics.page</a:t>
            </a:r>
            <a:r>
              <a:rPr lang="en-US" altLang="zh-TW" dirty="0">
                <a:solidFill>
                  <a:schemeClr val="tx1"/>
                </a:solidFill>
                <a:latin typeface="+mn-lt"/>
              </a:rPr>
              <a:t>) </a:t>
            </a:r>
            <a:r>
              <a:rPr lang="zh-TW" altLang="en-US" dirty="0">
                <a:solidFill>
                  <a:schemeClr val="tx1"/>
                </a:solidFill>
                <a:latin typeface="+mn-lt"/>
              </a:rPr>
              <a:t>及</a:t>
            </a:r>
            <a:r>
              <a:rPr lang="en-US" altLang="zh-TW" dirty="0">
                <a:solidFill>
                  <a:schemeClr val="tx1"/>
                </a:solidFill>
                <a:latin typeface="+mn-lt"/>
              </a:rPr>
              <a:t>《</a:t>
            </a:r>
            <a:r>
              <a:rPr lang="zh-TW" altLang="en-US" dirty="0">
                <a:solidFill>
                  <a:schemeClr val="tx1"/>
                </a:solidFill>
                <a:latin typeface="+mn-lt"/>
              </a:rPr>
              <a:t>私隱政策聲明</a:t>
            </a:r>
            <a:r>
              <a:rPr lang="en-US" altLang="zh-TW" dirty="0">
                <a:solidFill>
                  <a:schemeClr val="tx1"/>
                </a:solidFill>
                <a:latin typeface="+mn-lt"/>
              </a:rPr>
              <a:t>》》(</a:t>
            </a:r>
            <a:r>
              <a:rPr lang="en-US" altLang="zh-TW" dirty="0">
                <a:solidFill>
                  <a:schemeClr val="tx1"/>
                </a:solidFill>
                <a:latin typeface="+mn-lt"/>
                <a:hlinkClick r:id="rId4"/>
              </a:rPr>
              <a:t>https://dstg.ifec.org.hk/tc/privacy-policy.page</a:t>
            </a:r>
            <a:r>
              <a:rPr lang="en-US" altLang="zh-TW" dirty="0">
                <a:solidFill>
                  <a:schemeClr val="tx1"/>
                </a:solidFill>
                <a:latin typeface="+mn-lt"/>
              </a:rPr>
              <a:t>) </a:t>
            </a:r>
            <a:r>
              <a:rPr lang="zh-TW" altLang="en-US" dirty="0">
                <a:solidFill>
                  <a:schemeClr val="tx1"/>
                </a:solidFill>
                <a:latin typeface="+mn-lt"/>
              </a:rPr>
              <a:t>，並且 </a:t>
            </a:r>
            <a:r>
              <a:rPr lang="en-US" altLang="zh-TW" dirty="0">
                <a:solidFill>
                  <a:schemeClr val="tx1"/>
                </a:solidFill>
                <a:latin typeface="+mn-lt"/>
              </a:rPr>
              <a:t>(ii) </a:t>
            </a:r>
            <a:r>
              <a:rPr lang="zh-TW" altLang="en-US" dirty="0">
                <a:solidFill>
                  <a:schemeClr val="tx1"/>
                </a:solidFill>
                <a:latin typeface="+mn-lt"/>
              </a:rPr>
              <a:t>在未經未成年人士的家長或監護人同意前，不得容許該未成年人士參與任何遊戲或向投委會提供其個人資料。</a:t>
            </a:r>
          </a:p>
          <a:p>
            <a:pPr>
              <a:lnSpc>
                <a:spcPct val="100000"/>
              </a:lnSpc>
              <a:buFont typeface="Wingdings" panose="05000000000000000000" pitchFamily="2" charset="2"/>
              <a:buChar char="§"/>
            </a:pPr>
            <a:r>
              <a:rPr lang="zh-TW" altLang="en-US" dirty="0">
                <a:solidFill>
                  <a:schemeClr val="tx1"/>
                </a:solidFill>
                <a:latin typeface="+mn-lt"/>
              </a:rPr>
              <a:t>相關學校管理員／教師透過「學生帳戶」向投委會提供任何未成年人士的個人資料，即確認其已獲得有關未成年人士的家長或監護人同意。</a:t>
            </a:r>
            <a:endParaRPr lang="en-US" dirty="0">
              <a:solidFill>
                <a:schemeClr val="tx1"/>
              </a:solidFill>
              <a:latin typeface="+mn-lt"/>
            </a:endParaRPr>
          </a:p>
        </p:txBody>
      </p:sp>
      <p:sp>
        <p:nvSpPr>
          <p:cNvPr id="4" name="Slide Number Placeholder 3">
            <a:extLst>
              <a:ext uri="{FF2B5EF4-FFF2-40B4-BE49-F238E27FC236}">
                <a16:creationId xmlns:a16="http://schemas.microsoft.com/office/drawing/2014/main" id="{09CB57BA-CDC6-2477-B186-2ACA5CD2B078}"/>
              </a:ext>
            </a:extLst>
          </p:cNvPr>
          <p:cNvSpPr>
            <a:spLocks noGrp="1"/>
          </p:cNvSpPr>
          <p:nvPr>
            <p:ph type="sldNum" sz="quarter" idx="4"/>
          </p:nvPr>
        </p:nvSpPr>
        <p:spPr/>
        <p:txBody>
          <a:bodyPr/>
          <a:lstStyle/>
          <a:p>
            <a:fld id="{AF9A0E2E-19C5-413C-834F-860497B58A9F}" type="slidenum">
              <a:rPr lang="en-HK" smtClean="0"/>
              <a:t>65</a:t>
            </a:fld>
            <a:endParaRPr lang="en-HK"/>
          </a:p>
        </p:txBody>
      </p:sp>
      <p:sp>
        <p:nvSpPr>
          <p:cNvPr id="10" name="TextBox 5">
            <a:extLst>
              <a:ext uri="{FF2B5EF4-FFF2-40B4-BE49-F238E27FC236}">
                <a16:creationId xmlns:a16="http://schemas.microsoft.com/office/drawing/2014/main" id="{1728F659-AE3E-9473-A3C2-96D42545ECBF}"/>
              </a:ext>
            </a:extLst>
          </p:cNvPr>
          <p:cNvSpPr txBox="1"/>
          <p:nvPr/>
        </p:nvSpPr>
        <p:spPr>
          <a:xfrm>
            <a:off x="9719643" y="1626878"/>
            <a:ext cx="2213445" cy="667875"/>
          </a:xfrm>
          <a:prstGeom prst="rect">
            <a:avLst/>
          </a:prstGeom>
          <a:noFill/>
        </p:spPr>
        <p:txBody>
          <a:bodyPr wrap="square" rtlCol="0">
            <a:spAutoFit/>
          </a:bodyPr>
          <a:lstStyle/>
          <a:p>
            <a:pPr algn="ctr"/>
            <a:r>
              <a:rPr lang="zh-TW" altLang="en-US" sz="1870" b="1" dirty="0">
                <a:latin typeface="微軟正黑體" panose="020B0604030504040204" pitchFamily="34" charset="-120"/>
                <a:ea typeface="微軟正黑體" panose="020B0604030504040204" pitchFamily="34" charset="-120"/>
              </a:rPr>
              <a:t>電子「股壇達人」個人資料收集聲明</a:t>
            </a:r>
            <a:endParaRPr lang="en-US" sz="1870" b="1" dirty="0">
              <a:latin typeface="微軟正黑體" panose="020B0604030504040204" pitchFamily="34" charset="-120"/>
              <a:ea typeface="微軟正黑體" panose="020B0604030504040204" pitchFamily="34" charset="-120"/>
            </a:endParaRPr>
          </a:p>
        </p:txBody>
      </p:sp>
      <p:sp>
        <p:nvSpPr>
          <p:cNvPr id="11" name="TextBox 5">
            <a:extLst>
              <a:ext uri="{FF2B5EF4-FFF2-40B4-BE49-F238E27FC236}">
                <a16:creationId xmlns:a16="http://schemas.microsoft.com/office/drawing/2014/main" id="{0345CEAB-B02D-DAD7-97CC-D67B2D7EFC2B}"/>
              </a:ext>
            </a:extLst>
          </p:cNvPr>
          <p:cNvSpPr txBox="1"/>
          <p:nvPr/>
        </p:nvSpPr>
        <p:spPr>
          <a:xfrm>
            <a:off x="9846460" y="4194400"/>
            <a:ext cx="2034773" cy="667875"/>
          </a:xfrm>
          <a:prstGeom prst="rect">
            <a:avLst/>
          </a:prstGeom>
          <a:noFill/>
        </p:spPr>
        <p:txBody>
          <a:bodyPr wrap="square" rtlCol="0">
            <a:spAutoFit/>
          </a:bodyPr>
          <a:lstStyle/>
          <a:p>
            <a:pPr algn="ctr"/>
            <a:r>
              <a:rPr lang="zh-TW" altLang="en-US" b="1" dirty="0">
                <a:latin typeface="微軟正黑體" panose="020B0604030504040204" pitchFamily="34" charset="-120"/>
                <a:ea typeface="微軟正黑體" panose="020B0604030504040204" pitchFamily="34" charset="-120"/>
              </a:rPr>
              <a:t>電子「股壇達人」私隱政策聲明</a:t>
            </a:r>
            <a:endParaRPr lang="en-US" b="1" dirty="0">
              <a:latin typeface="微軟正黑體" panose="020B0604030504040204" pitchFamily="34" charset="-120"/>
              <a:ea typeface="微軟正黑體" panose="020B0604030504040204" pitchFamily="34" charset="-120"/>
            </a:endParaRPr>
          </a:p>
        </p:txBody>
      </p:sp>
      <p:pic>
        <p:nvPicPr>
          <p:cNvPr id="9" name="Picture 8" descr="A qr code with a logo&#10;&#10;AI-generated content may be incorrect.">
            <a:extLst>
              <a:ext uri="{FF2B5EF4-FFF2-40B4-BE49-F238E27FC236}">
                <a16:creationId xmlns:a16="http://schemas.microsoft.com/office/drawing/2014/main" id="{AF5ED951-0132-F7E0-E391-0B6984C29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8301" y="1552805"/>
            <a:ext cx="2057650" cy="2057650"/>
          </a:xfrm>
          <a:prstGeom prst="rect">
            <a:avLst/>
          </a:prstGeom>
        </p:spPr>
      </p:pic>
      <p:pic>
        <p:nvPicPr>
          <p:cNvPr id="14" name="Picture 13" descr="A qr code with a logo&#10;&#10;AI-generated content may be incorrect.">
            <a:extLst>
              <a:ext uri="{FF2B5EF4-FFF2-40B4-BE49-F238E27FC236}">
                <a16:creationId xmlns:a16="http://schemas.microsoft.com/office/drawing/2014/main" id="{6B9A5F14-4D5E-99FA-E4DE-5C55245975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8302" y="3959472"/>
            <a:ext cx="2057650" cy="2057650"/>
          </a:xfrm>
          <a:prstGeom prst="rect">
            <a:avLst/>
          </a:prstGeom>
        </p:spPr>
      </p:pic>
      <p:sp>
        <p:nvSpPr>
          <p:cNvPr id="16" name="TextBox 15">
            <a:extLst>
              <a:ext uri="{FF2B5EF4-FFF2-40B4-BE49-F238E27FC236}">
                <a16:creationId xmlns:a16="http://schemas.microsoft.com/office/drawing/2014/main" id="{B92F8430-13E1-4FD9-53FF-15E4AC4FB967}"/>
              </a:ext>
            </a:extLst>
          </p:cNvPr>
          <p:cNvSpPr txBox="1"/>
          <p:nvPr/>
        </p:nvSpPr>
        <p:spPr>
          <a:xfrm>
            <a:off x="9866242" y="2520683"/>
            <a:ext cx="1877799" cy="923330"/>
          </a:xfrm>
          <a:prstGeom prst="rect">
            <a:avLst/>
          </a:prstGeom>
          <a:noFill/>
        </p:spPr>
        <p:txBody>
          <a:bodyPr wrap="square">
            <a:spAutoFit/>
          </a:bodyPr>
          <a:lstStyle/>
          <a:p>
            <a:r>
              <a:rPr lang="en-US" sz="1800" u="sng" dirty="0">
                <a:solidFill>
                  <a:srgbClr val="467886"/>
                </a:solidFill>
                <a:effectLst/>
                <a:latin typeface="Arial" panose="020B0604020202020204" pitchFamily="34" charset="0"/>
                <a:ea typeface="DengXian" panose="02010600030101010101" pitchFamily="2" charset="-122"/>
                <a:hlinkClick r:id="rId3"/>
              </a:rPr>
              <a:t>https://dstg.ifec.org.hk/tc/pics.page</a:t>
            </a:r>
            <a:endParaRPr lang="en-HK" dirty="0"/>
          </a:p>
        </p:txBody>
      </p:sp>
      <p:sp>
        <p:nvSpPr>
          <p:cNvPr id="18" name="TextBox 17">
            <a:extLst>
              <a:ext uri="{FF2B5EF4-FFF2-40B4-BE49-F238E27FC236}">
                <a16:creationId xmlns:a16="http://schemas.microsoft.com/office/drawing/2014/main" id="{95ACCB45-5499-3CA2-FBB0-A92A864FEBB1}"/>
              </a:ext>
            </a:extLst>
          </p:cNvPr>
          <p:cNvSpPr txBox="1"/>
          <p:nvPr/>
        </p:nvSpPr>
        <p:spPr>
          <a:xfrm>
            <a:off x="9866242" y="4887477"/>
            <a:ext cx="1785694" cy="923330"/>
          </a:xfrm>
          <a:prstGeom prst="rect">
            <a:avLst/>
          </a:prstGeom>
          <a:noFill/>
        </p:spPr>
        <p:txBody>
          <a:bodyPr wrap="square">
            <a:spAutoFit/>
          </a:bodyPr>
          <a:lstStyle/>
          <a:p>
            <a:r>
              <a:rPr lang="en-HK" sz="1800" u="sng" dirty="0">
                <a:solidFill>
                  <a:srgbClr val="467886"/>
                </a:solidFill>
                <a:effectLst/>
                <a:latin typeface="Arial" panose="020B0604020202020204" pitchFamily="34" charset="0"/>
                <a:ea typeface="DengXian" panose="02010600030101010101" pitchFamily="2" charset="-122"/>
                <a:hlinkClick r:id="rId4"/>
              </a:rPr>
              <a:t>https://dstg.ifec.org.hk/tc/privacy-policy.page</a:t>
            </a:r>
            <a:endParaRPr lang="en-HK" dirty="0"/>
          </a:p>
        </p:txBody>
      </p:sp>
    </p:spTree>
    <p:extLst>
      <p:ext uri="{BB962C8B-B14F-4D97-AF65-F5344CB8AC3E}">
        <p14:creationId xmlns:p14="http://schemas.microsoft.com/office/powerpoint/2010/main" val="7467132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28ED7-732C-931B-563A-B16A3E1FD10A}"/>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D274E264-B68D-E359-8D8D-3CA3076F53FD}"/>
              </a:ext>
            </a:extLst>
          </p:cNvPr>
          <p:cNvSpPr>
            <a:spLocks noGrp="1"/>
          </p:cNvSpPr>
          <p:nvPr>
            <p:ph type="title"/>
          </p:nvPr>
        </p:nvSpPr>
        <p:spPr/>
        <p:txBody>
          <a:bodyPr rtlCol="0">
            <a:normAutofit/>
          </a:bodyPr>
          <a:lstStyle/>
          <a:p>
            <a:r>
              <a:rPr lang="zh-HK" altLang="en-US" sz="2800" dirty="0">
                <a:cs typeface="Arial" panose="020B0604020202020204" pitchFamily="34" charset="0"/>
              </a:rPr>
              <a:t>使用條款</a:t>
            </a:r>
            <a:r>
              <a:rPr lang="zh-TW" altLang="en-US" sz="2800" dirty="0"/>
              <a:t>更新 </a:t>
            </a:r>
            <a:endParaRPr lang="zh-TW" altLang="en-US" sz="2800" dirty="0">
              <a:cs typeface="Arial" panose="020B0604020202020204" pitchFamily="34" charset="0"/>
            </a:endParaRPr>
          </a:p>
        </p:txBody>
      </p:sp>
      <p:sp>
        <p:nvSpPr>
          <p:cNvPr id="16" name="Slide Number Placeholder 15">
            <a:extLst>
              <a:ext uri="{FF2B5EF4-FFF2-40B4-BE49-F238E27FC236}">
                <a16:creationId xmlns:a16="http://schemas.microsoft.com/office/drawing/2014/main" id="{EF5CBDFD-EA7C-12F3-2384-B28583351A16}"/>
              </a:ext>
            </a:extLst>
          </p:cNvPr>
          <p:cNvSpPr>
            <a:spLocks noGrp="1"/>
          </p:cNvSpPr>
          <p:nvPr>
            <p:ph type="sldNum" sz="quarter" idx="4"/>
          </p:nvPr>
        </p:nvSpPr>
        <p:spPr>
          <a:xfrm>
            <a:off x="9448800" y="6356350"/>
            <a:ext cx="2743200" cy="365125"/>
          </a:xfrm>
        </p:spPr>
        <p:txBody>
          <a:bodyPr/>
          <a:lstStyle/>
          <a:p>
            <a:fld id="{AF9A0E2E-19C5-413C-834F-860497B58A9F}" type="slidenum">
              <a:rPr lang="en-HK" smtClean="0"/>
              <a:t>66</a:t>
            </a:fld>
            <a:endParaRPr lang="en-HK"/>
          </a:p>
        </p:txBody>
      </p:sp>
      <p:sp>
        <p:nvSpPr>
          <p:cNvPr id="21" name="內容版面配置區 2">
            <a:extLst>
              <a:ext uri="{FF2B5EF4-FFF2-40B4-BE49-F238E27FC236}">
                <a16:creationId xmlns:a16="http://schemas.microsoft.com/office/drawing/2014/main" id="{63108470-092F-B075-2F6C-D97C34644F4E}"/>
              </a:ext>
            </a:extLst>
          </p:cNvPr>
          <p:cNvSpPr txBox="1">
            <a:spLocks/>
          </p:cNvSpPr>
          <p:nvPr/>
        </p:nvSpPr>
        <p:spPr>
          <a:xfrm>
            <a:off x="1930208" y="1212943"/>
            <a:ext cx="8286602" cy="1501356"/>
          </a:xfrm>
          <a:prstGeom prst="rect">
            <a:avLst/>
          </a:prstGeom>
        </p:spPr>
        <p:txBody>
          <a:bodyPr/>
          <a:lstStyle>
            <a:lvl1pPr marL="171450" indent="-171450" algn="l" defTabSz="685800" rtl="0" eaLnBrk="1" latinLnBrk="0" hangingPunct="1">
              <a:lnSpc>
                <a:spcPct val="90000"/>
              </a:lnSpc>
              <a:spcBef>
                <a:spcPct val="30000"/>
              </a:spcBef>
              <a:buFont typeface="Arial" panose="020B0604020202020204" pitchFamily="34" charset="0"/>
              <a:buChar char="•"/>
              <a:defRPr sz="2100" kern="1200">
                <a:solidFill>
                  <a:schemeClr val="tx1"/>
                </a:solidFill>
                <a:latin typeface="Microsoft JhengHei UI" panose="020B0604030504040204" pitchFamily="34" charset="-120"/>
                <a:ea typeface="Microsoft JhengHei UI" panose="020B0604030504040204" pitchFamily="34" charset="-120"/>
                <a:cs typeface="+mn-cs"/>
              </a:defRPr>
            </a:lvl1pPr>
            <a:lvl2pPr marL="514350" indent="-171450" algn="l" defTabSz="685800" rtl="0" eaLnBrk="1" latinLnBrk="0" hangingPunct="1">
              <a:lnSpc>
                <a:spcPct val="90000"/>
              </a:lnSpc>
              <a:spcBef>
                <a:spcPct val="30000"/>
              </a:spcBef>
              <a:buFont typeface="Arial" panose="020B0604020202020204"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2pPr>
            <a:lvl3pPr marL="857250" indent="-171450" algn="l" defTabSz="685800" rtl="0" eaLnBrk="1" latinLnBrk="0" hangingPunct="1">
              <a:lnSpc>
                <a:spcPct val="90000"/>
              </a:lnSpc>
              <a:spcBef>
                <a:spcPct val="30000"/>
              </a:spcBef>
              <a:buFont typeface="Arial" panose="020B0604020202020204" pitchFamily="34" charset="0"/>
              <a:buChar char="•"/>
              <a:defRPr sz="1500" kern="1200">
                <a:solidFill>
                  <a:schemeClr val="tx1"/>
                </a:solidFill>
                <a:latin typeface="Microsoft JhengHei UI" panose="020B0604030504040204" pitchFamily="34" charset="-120"/>
                <a:ea typeface="Microsoft JhengHei UI" panose="020B0604030504040204" pitchFamily="34" charset="-120"/>
                <a:cs typeface="+mn-cs"/>
              </a:defRPr>
            </a:lvl3pPr>
            <a:lvl4pPr marL="12001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4pPr>
            <a:lvl5pPr marL="15430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5pPr>
            <a:lvl6pPr marL="18859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pPr>
            <a:endParaRPr kumimoji="1" lang="zh-HK" altLang="en-US" sz="1600" dirty="0"/>
          </a:p>
        </p:txBody>
      </p:sp>
      <p:sp>
        <p:nvSpPr>
          <p:cNvPr id="4" name="TextBox 3">
            <a:extLst>
              <a:ext uri="{FF2B5EF4-FFF2-40B4-BE49-F238E27FC236}">
                <a16:creationId xmlns:a16="http://schemas.microsoft.com/office/drawing/2014/main" id="{CEDAC06A-7AEC-6091-9260-19E56DBC69FE}"/>
              </a:ext>
            </a:extLst>
          </p:cNvPr>
          <p:cNvSpPr txBox="1"/>
          <p:nvPr/>
        </p:nvSpPr>
        <p:spPr>
          <a:xfrm>
            <a:off x="310766" y="1371686"/>
            <a:ext cx="11570468" cy="4212372"/>
          </a:xfrm>
          <a:prstGeom prst="rect">
            <a:avLst/>
          </a:prstGeom>
          <a:noFill/>
        </p:spPr>
        <p:txBody>
          <a:bodyPr wrap="square">
            <a:spAutoFit/>
          </a:bodyPr>
          <a:lstStyle/>
          <a:p>
            <a:pPr marR="0" lvl="0">
              <a:lnSpc>
                <a:spcPct val="107000"/>
              </a:lnSpc>
              <a:spcBef>
                <a:spcPts val="0"/>
              </a:spcBef>
              <a:spcAft>
                <a:spcPts val="1200"/>
              </a:spcAft>
            </a:pPr>
            <a:r>
              <a:rPr lang="zh-TW" b="1" kern="100" dirty="0">
                <a:effectLst/>
                <a:latin typeface="微軟正黑體" panose="020B0604030504040204" pitchFamily="34" charset="-120"/>
                <a:ea typeface="微軟正黑體" panose="020B0604030504040204" pitchFamily="34" charset="-120"/>
                <a:cs typeface="Times New Roman" panose="02020603050405020304" pitchFamily="18" charset="0"/>
              </a:rPr>
              <a:t>帳戶使用及使用者責任</a:t>
            </a:r>
            <a:r>
              <a:rPr lang="en-US" altLang="zh-TW" b="1"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b="1" kern="100" dirty="0" err="1">
                <a:effectLst/>
                <a:latin typeface="微軟正黑體" panose="020B0604030504040204" pitchFamily="34" charset="-120"/>
                <a:ea typeface="微軟正黑體" panose="020B0604030504040204" pitchFamily="34" charset="-120"/>
                <a:cs typeface="Times New Roman" panose="02020603050405020304" pitchFamily="18" charset="0"/>
              </a:rPr>
              <a:t>撮要</a:t>
            </a:r>
            <a:r>
              <a:rPr lang="en-US" altLang="zh-TW" b="1" kern="1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HK"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38138" indent="-338138" algn="just">
              <a:lnSpc>
                <a:spcPct val="107000"/>
              </a:lnSpc>
              <a:buFont typeface="Wingdings" panose="05000000000000000000" pitchFamily="2" charset="2"/>
              <a:buChar char="§"/>
            </a:pP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學校管理員及教師應確保對學生使用遊戲進行充分監督，並確保學生遵守本使用條款。</a:t>
            </a:r>
            <a:endParaRPr lang="en-HK" altLang="zh-TW" sz="1600" kern="100" dirty="0">
              <a:latin typeface="微軟正黑體" panose="020B0604030504040204" pitchFamily="34" charset="-120"/>
              <a:ea typeface="微軟正黑體" panose="020B0604030504040204" pitchFamily="34" charset="-120"/>
              <a:cs typeface="Times New Roman" panose="02020603050405020304" pitchFamily="18" charset="0"/>
            </a:endParaRPr>
          </a:p>
          <a:p>
            <a:pPr marL="338138" indent="-338138" algn="just">
              <a:lnSpc>
                <a:spcPct val="107000"/>
              </a:lnSpc>
              <a:buFont typeface="Wingdings" panose="05000000000000000000" pitchFamily="2" charset="2"/>
              <a:buChar char="§"/>
            </a:pPr>
            <a:endParaRPr lang="en-HK" alt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38138" indent="-338138" algn="just">
              <a:lnSpc>
                <a:spcPct val="107000"/>
              </a:lnSpc>
              <a:buFont typeface="Wingdings" panose="05000000000000000000" pitchFamily="2" charset="2"/>
              <a:buChar char="§"/>
            </a:pP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切勿與他人共享你的登入帳號或密碼。</a:t>
            </a:r>
            <a:endParaRPr lang="en-HK" altLang="zh-TW" sz="1600" kern="100" dirty="0">
              <a:latin typeface="微軟正黑體" panose="020B0604030504040204" pitchFamily="34" charset="-120"/>
              <a:ea typeface="微軟正黑體" panose="020B0604030504040204" pitchFamily="34" charset="-120"/>
              <a:cs typeface="Times New Roman" panose="02020603050405020304" pitchFamily="18" charset="0"/>
            </a:endParaRPr>
          </a:p>
          <a:p>
            <a:pPr marL="338138" indent="-338138" algn="just">
              <a:lnSpc>
                <a:spcPct val="107000"/>
              </a:lnSpc>
              <a:buFont typeface="Wingdings" panose="05000000000000000000" pitchFamily="2" charset="2"/>
              <a:buChar char="§"/>
            </a:pPr>
            <a:endParaRPr lang="en-HK" alt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38138" indent="-338138" algn="just">
              <a:lnSpc>
                <a:spcPct val="107000"/>
              </a:lnSpc>
              <a:buFont typeface="Wingdings" panose="05000000000000000000" pitchFamily="2" charset="2"/>
              <a:buChar char="§"/>
            </a:pP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必需遵守由投委會提供的「電子股壇達人」使用手冊。</a:t>
            </a:r>
            <a:endParaRPr lang="en-HK" altLang="zh-TW" sz="1600" kern="100" dirty="0">
              <a:latin typeface="微軟正黑體" panose="020B0604030504040204" pitchFamily="34" charset="-120"/>
              <a:ea typeface="微軟正黑體" panose="020B0604030504040204" pitchFamily="34" charset="-120"/>
              <a:cs typeface="Times New Roman" panose="02020603050405020304" pitchFamily="18" charset="0"/>
            </a:endParaRPr>
          </a:p>
          <a:p>
            <a:pPr marL="338138" indent="-338138" algn="just">
              <a:lnSpc>
                <a:spcPct val="107000"/>
              </a:lnSpc>
              <a:buFont typeface="Wingdings" panose="05000000000000000000" pitchFamily="2" charset="2"/>
              <a:buChar char="§"/>
            </a:pPr>
            <a:endParaRPr lang="en-HK" alt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38138" indent="-338138" algn="just">
              <a:lnSpc>
                <a:spcPct val="107000"/>
              </a:lnSpc>
              <a:buFont typeface="Wingdings" panose="05000000000000000000" pitchFamily="2" charset="2"/>
              <a:buChar char="§"/>
            </a:pP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僅可以將「電子股壇達人」用於教育用途。任何不相關或未獲授權的用途或活動均不許可。</a:t>
            </a:r>
            <a:endParaRPr lang="en-HK" altLang="zh-TW" sz="1600" kern="100" dirty="0">
              <a:latin typeface="微軟正黑體" panose="020B0604030504040204" pitchFamily="34" charset="-120"/>
              <a:ea typeface="微軟正黑體" panose="020B0604030504040204" pitchFamily="34" charset="-120"/>
              <a:cs typeface="Times New Roman" panose="02020603050405020304" pitchFamily="18" charset="0"/>
            </a:endParaRPr>
          </a:p>
          <a:p>
            <a:pPr marL="338138" indent="-338138" algn="just">
              <a:lnSpc>
                <a:spcPct val="107000"/>
              </a:lnSpc>
              <a:buFont typeface="Wingdings" panose="05000000000000000000" pitchFamily="2" charset="2"/>
              <a:buChar char="§"/>
            </a:pPr>
            <a:endParaRPr lang="en-HK" alt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38138" indent="-338138" algn="just">
              <a:lnSpc>
                <a:spcPct val="107000"/>
              </a:lnSpc>
              <a:buFont typeface="Wingdings" panose="05000000000000000000" pitchFamily="2" charset="2"/>
              <a:buChar char="§"/>
            </a:pP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應及時向投委會報告任何技術問題、系統漏洞或不當行為的情況。</a:t>
            </a:r>
            <a:endParaRPr lang="en-HK" altLang="zh-TW" sz="1600" kern="100" dirty="0">
              <a:latin typeface="微軟正黑體" panose="020B0604030504040204" pitchFamily="34" charset="-120"/>
              <a:ea typeface="微軟正黑體" panose="020B0604030504040204" pitchFamily="34" charset="-120"/>
              <a:cs typeface="Times New Roman" panose="02020603050405020304" pitchFamily="18" charset="0"/>
            </a:endParaRPr>
          </a:p>
          <a:p>
            <a:pPr marL="338138" indent="-338138" algn="just">
              <a:lnSpc>
                <a:spcPct val="107000"/>
              </a:lnSpc>
              <a:buFont typeface="Wingdings" panose="05000000000000000000" pitchFamily="2" charset="2"/>
              <a:buChar char="§"/>
            </a:pPr>
            <a:endParaRPr lang="en-HK" alt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38138" indent="-338138" algn="just">
              <a:lnSpc>
                <a:spcPct val="107000"/>
              </a:lnSpc>
              <a:buFont typeface="Wingdings" panose="05000000000000000000" pitchFamily="2" charset="2"/>
              <a:buChar char="§"/>
            </a:pP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投委會保留管理帳戶的權利，包括但不限於建立新帳戶，或在以下情況，即使未作任何事先通知，暫停或終止你的使用權限或刪除你的帳戶：</a:t>
            </a:r>
            <a:endParaRPr lang="en-HK"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795338" lvl="3" indent="-338138" algn="just">
              <a:lnSpc>
                <a:spcPct val="107000"/>
              </a:lnSpc>
              <a:buFont typeface="新細明體" panose="02020500000000000000" pitchFamily="18" charset="-120"/>
              <a:buChar char="•"/>
            </a:pP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你違反了本條款或任何其他適用的使用專屬條款、政策或手冊；或</a:t>
            </a:r>
            <a:r>
              <a:rPr lang="en-HK"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p>
          <a:p>
            <a:pPr marL="795338" lvl="3" indent="-338138" algn="just">
              <a:lnSpc>
                <a:spcPct val="107000"/>
              </a:lnSpc>
              <a:spcAft>
                <a:spcPts val="800"/>
              </a:spcAft>
              <a:buFont typeface="新細明體" panose="02020500000000000000" pitchFamily="18" charset="-120"/>
              <a:buChar char="•"/>
            </a:pP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投委會因遵守法律或法院命令而必須採取行動。</a:t>
            </a:r>
            <a:endParaRPr lang="en-HK"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1684973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0424B-E834-9982-E36E-E184C1FF778E}"/>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D05154C1-1AE4-0517-52C0-8CCA97E84F3B}"/>
              </a:ext>
            </a:extLst>
          </p:cNvPr>
          <p:cNvSpPr>
            <a:spLocks noGrp="1"/>
          </p:cNvSpPr>
          <p:nvPr>
            <p:ph type="title"/>
          </p:nvPr>
        </p:nvSpPr>
        <p:spPr/>
        <p:txBody>
          <a:bodyPr rtlCol="0">
            <a:normAutofit/>
          </a:bodyPr>
          <a:lstStyle/>
          <a:p>
            <a:r>
              <a:rPr lang="zh-HK" altLang="en-US" sz="2800" dirty="0">
                <a:cs typeface="Arial" panose="020B0604020202020204" pitchFamily="34" charset="0"/>
              </a:rPr>
              <a:t>使用條款</a:t>
            </a:r>
            <a:r>
              <a:rPr lang="zh-TW" altLang="en-US" sz="2800" dirty="0"/>
              <a:t>更新</a:t>
            </a:r>
            <a:endParaRPr lang="zh-TW" altLang="en-US" sz="2800" dirty="0">
              <a:cs typeface="Arial" panose="020B0604020202020204" pitchFamily="34" charset="0"/>
            </a:endParaRPr>
          </a:p>
        </p:txBody>
      </p:sp>
      <p:sp>
        <p:nvSpPr>
          <p:cNvPr id="16" name="Slide Number Placeholder 15">
            <a:extLst>
              <a:ext uri="{FF2B5EF4-FFF2-40B4-BE49-F238E27FC236}">
                <a16:creationId xmlns:a16="http://schemas.microsoft.com/office/drawing/2014/main" id="{47C01D01-FF72-7D33-CE60-84B3A3097CAA}"/>
              </a:ext>
            </a:extLst>
          </p:cNvPr>
          <p:cNvSpPr>
            <a:spLocks noGrp="1"/>
          </p:cNvSpPr>
          <p:nvPr>
            <p:ph type="sldNum" sz="quarter" idx="4"/>
          </p:nvPr>
        </p:nvSpPr>
        <p:spPr>
          <a:xfrm>
            <a:off x="9448800" y="6356350"/>
            <a:ext cx="2743200" cy="365125"/>
          </a:xfrm>
        </p:spPr>
        <p:txBody>
          <a:bodyPr/>
          <a:lstStyle/>
          <a:p>
            <a:fld id="{AF9A0E2E-19C5-413C-834F-860497B58A9F}" type="slidenum">
              <a:rPr lang="en-HK" smtClean="0"/>
              <a:t>67</a:t>
            </a:fld>
            <a:endParaRPr lang="en-HK"/>
          </a:p>
        </p:txBody>
      </p:sp>
      <p:sp>
        <p:nvSpPr>
          <p:cNvPr id="21" name="內容版面配置區 2">
            <a:extLst>
              <a:ext uri="{FF2B5EF4-FFF2-40B4-BE49-F238E27FC236}">
                <a16:creationId xmlns:a16="http://schemas.microsoft.com/office/drawing/2014/main" id="{C03C7323-A491-4899-359D-31661F0D9298}"/>
              </a:ext>
            </a:extLst>
          </p:cNvPr>
          <p:cNvSpPr txBox="1">
            <a:spLocks/>
          </p:cNvSpPr>
          <p:nvPr/>
        </p:nvSpPr>
        <p:spPr>
          <a:xfrm>
            <a:off x="1930208" y="1212943"/>
            <a:ext cx="8286602" cy="1501356"/>
          </a:xfrm>
          <a:prstGeom prst="rect">
            <a:avLst/>
          </a:prstGeom>
        </p:spPr>
        <p:txBody>
          <a:bodyPr/>
          <a:lstStyle>
            <a:lvl1pPr marL="171450" indent="-171450" algn="l" defTabSz="685800" rtl="0" eaLnBrk="1" latinLnBrk="0" hangingPunct="1">
              <a:lnSpc>
                <a:spcPct val="90000"/>
              </a:lnSpc>
              <a:spcBef>
                <a:spcPct val="30000"/>
              </a:spcBef>
              <a:buFont typeface="Arial" panose="020B0604020202020204" pitchFamily="34" charset="0"/>
              <a:buChar char="•"/>
              <a:defRPr sz="2100" kern="1200">
                <a:solidFill>
                  <a:schemeClr val="tx1"/>
                </a:solidFill>
                <a:latin typeface="Microsoft JhengHei UI" panose="020B0604030504040204" pitchFamily="34" charset="-120"/>
                <a:ea typeface="Microsoft JhengHei UI" panose="020B0604030504040204" pitchFamily="34" charset="-120"/>
                <a:cs typeface="+mn-cs"/>
              </a:defRPr>
            </a:lvl1pPr>
            <a:lvl2pPr marL="514350" indent="-171450" algn="l" defTabSz="685800" rtl="0" eaLnBrk="1" latinLnBrk="0" hangingPunct="1">
              <a:lnSpc>
                <a:spcPct val="90000"/>
              </a:lnSpc>
              <a:spcBef>
                <a:spcPct val="30000"/>
              </a:spcBef>
              <a:buFont typeface="Arial" panose="020B0604020202020204"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2pPr>
            <a:lvl3pPr marL="857250" indent="-171450" algn="l" defTabSz="685800" rtl="0" eaLnBrk="1" latinLnBrk="0" hangingPunct="1">
              <a:lnSpc>
                <a:spcPct val="90000"/>
              </a:lnSpc>
              <a:spcBef>
                <a:spcPct val="30000"/>
              </a:spcBef>
              <a:buFont typeface="Arial" panose="020B0604020202020204" pitchFamily="34" charset="0"/>
              <a:buChar char="•"/>
              <a:defRPr sz="1500" kern="1200">
                <a:solidFill>
                  <a:schemeClr val="tx1"/>
                </a:solidFill>
                <a:latin typeface="Microsoft JhengHei UI" panose="020B0604030504040204" pitchFamily="34" charset="-120"/>
                <a:ea typeface="Microsoft JhengHei UI" panose="020B0604030504040204" pitchFamily="34" charset="-120"/>
                <a:cs typeface="+mn-cs"/>
              </a:defRPr>
            </a:lvl3pPr>
            <a:lvl4pPr marL="12001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4pPr>
            <a:lvl5pPr marL="15430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icrosoft JhengHei UI" panose="020B0604030504040204" pitchFamily="34" charset="-120"/>
                <a:ea typeface="Microsoft JhengHei UI" panose="020B0604030504040204" pitchFamily="34" charset="-120"/>
                <a:cs typeface="+mn-cs"/>
              </a:defRPr>
            </a:lvl5pPr>
            <a:lvl6pPr marL="18859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pPr>
            <a:endParaRPr kumimoji="1" lang="zh-HK" altLang="en-US" sz="1600" dirty="0"/>
          </a:p>
        </p:txBody>
      </p:sp>
      <p:sp>
        <p:nvSpPr>
          <p:cNvPr id="6" name="TextBox 5">
            <a:extLst>
              <a:ext uri="{FF2B5EF4-FFF2-40B4-BE49-F238E27FC236}">
                <a16:creationId xmlns:a16="http://schemas.microsoft.com/office/drawing/2014/main" id="{4C8694C8-50D5-BE55-EE0B-73442987A4B1}"/>
              </a:ext>
            </a:extLst>
          </p:cNvPr>
          <p:cNvSpPr txBox="1"/>
          <p:nvPr/>
        </p:nvSpPr>
        <p:spPr>
          <a:xfrm>
            <a:off x="440266" y="1483454"/>
            <a:ext cx="11108266" cy="2585323"/>
          </a:xfrm>
          <a:prstGeom prst="rect">
            <a:avLst/>
          </a:prstGeom>
          <a:noFill/>
        </p:spPr>
        <p:txBody>
          <a:bodyPr wrap="square">
            <a:spAutoFit/>
          </a:bodyPr>
          <a:lstStyle/>
          <a:p>
            <a:r>
              <a:rPr lang="zh-TW" altLang="en-US" b="1" dirty="0">
                <a:latin typeface="微軟正黑體" panose="020B0604030504040204" pitchFamily="34" charset="-120"/>
                <a:ea typeface="微軟正黑體" panose="020B0604030504040204" pitchFamily="34" charset="-120"/>
              </a:rPr>
              <a:t>免責聲明</a:t>
            </a:r>
            <a:endParaRPr lang="en-US" altLang="zh-TW" b="1" dirty="0">
              <a:latin typeface="微軟正黑體" panose="020B0604030504040204" pitchFamily="34" charset="-120"/>
              <a:ea typeface="微軟正黑體" panose="020B0604030504040204" pitchFamily="34" charset="-120"/>
            </a:endParaRPr>
          </a:p>
          <a:p>
            <a:endParaRPr lang="zh-TW" altLang="en-US" b="1"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投委會概不保證遊戲或網站的進入或使用不會受到干擾或不會出現任何錯誤，亦不會就無法進入投委會網站任何功能或不可使用該網站而承擔任何責任。遊戲及網站均按其「現狀」之基礎提供，投委會未有作出或承諾有關使用遊戲及網站的任何保證、聲明或任何條件。</a:t>
            </a:r>
          </a:p>
          <a:p>
            <a:endParaRPr lang="zh-TW" altLang="en-US"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遊戲中的所有變數均屬虛構，包括但不限於股票名稱、股票價格及其變動、股息、市場事件、個人事件等。遊戲結果是根據用戶於遊戲過程中進行的交易詳情計算出來。遊戲並不考慮個別人士的需求或情況。遊戲及網站中的任何內容均無意且不可視為投資建議或任何形式的專業意見。</a:t>
            </a:r>
          </a:p>
        </p:txBody>
      </p:sp>
    </p:spTree>
    <p:extLst>
      <p:ext uri="{BB962C8B-B14F-4D97-AF65-F5344CB8AC3E}">
        <p14:creationId xmlns:p14="http://schemas.microsoft.com/office/powerpoint/2010/main" val="15353508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035B7C-C3B6-67F0-B44D-1E688D2E62FD}"/>
              </a:ext>
            </a:extLst>
          </p:cNvPr>
          <p:cNvSpPr>
            <a:spLocks noGrp="1"/>
          </p:cNvSpPr>
          <p:nvPr>
            <p:ph type="title"/>
          </p:nvPr>
        </p:nvSpPr>
        <p:spPr/>
        <p:txBody>
          <a:bodyPr/>
          <a:lstStyle/>
          <a:p>
            <a:r>
              <a:rPr lang="zh-TW" altLang="en-US" sz="2800" dirty="0">
                <a:cs typeface="Arial" panose="020B0604020202020204" pitchFamily="34" charset="0"/>
              </a:rPr>
              <a:t>支援</a:t>
            </a:r>
            <a:endParaRPr lang="en-HK" dirty="0"/>
          </a:p>
        </p:txBody>
      </p:sp>
      <p:sp>
        <p:nvSpPr>
          <p:cNvPr id="2" name="Slide Number Placeholder 1">
            <a:extLst>
              <a:ext uri="{FF2B5EF4-FFF2-40B4-BE49-F238E27FC236}">
                <a16:creationId xmlns:a16="http://schemas.microsoft.com/office/drawing/2014/main" id="{D26187E5-4EA2-F878-8771-03D90AD44B0F}"/>
              </a:ext>
            </a:extLst>
          </p:cNvPr>
          <p:cNvSpPr>
            <a:spLocks noGrp="1"/>
          </p:cNvSpPr>
          <p:nvPr>
            <p:ph type="sldNum" sz="quarter" idx="4"/>
          </p:nvPr>
        </p:nvSpPr>
        <p:spPr/>
        <p:txBody>
          <a:bodyPr/>
          <a:lstStyle/>
          <a:p>
            <a:fld id="{AF9A0E2E-19C5-413C-834F-860497B58A9F}" type="slidenum">
              <a:rPr lang="en-HK" smtClean="0"/>
              <a:t>68</a:t>
            </a:fld>
            <a:endParaRPr lang="en-HK"/>
          </a:p>
        </p:txBody>
      </p:sp>
      <p:sp>
        <p:nvSpPr>
          <p:cNvPr id="6" name="TextBox 5">
            <a:extLst>
              <a:ext uri="{FF2B5EF4-FFF2-40B4-BE49-F238E27FC236}">
                <a16:creationId xmlns:a16="http://schemas.microsoft.com/office/drawing/2014/main" id="{7789BCA0-186B-8713-521B-3A613EE6663E}"/>
              </a:ext>
            </a:extLst>
          </p:cNvPr>
          <p:cNvSpPr txBox="1"/>
          <p:nvPr/>
        </p:nvSpPr>
        <p:spPr>
          <a:xfrm>
            <a:off x="3434469" y="3586609"/>
            <a:ext cx="2415505" cy="400110"/>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股壇達人網頁</a:t>
            </a:r>
            <a:endParaRPr lang="en-US" sz="2000" b="1" dirty="0">
              <a:latin typeface="微軟正黑體" panose="020B0604030504040204" pitchFamily="34" charset="-120"/>
              <a:ea typeface="微軟正黑體" panose="020B0604030504040204" pitchFamily="34" charset="-120"/>
            </a:endParaRPr>
          </a:p>
        </p:txBody>
      </p:sp>
      <p:pic>
        <p:nvPicPr>
          <p:cNvPr id="8" name="Picture 7" descr="A screenshot of a website&#10;&#10;AI-generated content may be incorrect.">
            <a:extLst>
              <a:ext uri="{FF2B5EF4-FFF2-40B4-BE49-F238E27FC236}">
                <a16:creationId xmlns:a16="http://schemas.microsoft.com/office/drawing/2014/main" id="{9AA5D25E-B1E0-EFA0-60E3-B378C979F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4673" y="1598845"/>
            <a:ext cx="4608749" cy="4894029"/>
          </a:xfrm>
          <a:prstGeom prst="rect">
            <a:avLst/>
          </a:prstGeom>
          <a:ln w="28575">
            <a:solidFill>
              <a:schemeClr val="tx1"/>
            </a:solidFill>
          </a:ln>
        </p:spPr>
      </p:pic>
      <p:sp>
        <p:nvSpPr>
          <p:cNvPr id="9" name="Oval 8">
            <a:extLst>
              <a:ext uri="{FF2B5EF4-FFF2-40B4-BE49-F238E27FC236}">
                <a16:creationId xmlns:a16="http://schemas.microsoft.com/office/drawing/2014/main" id="{47412C40-183B-021B-029C-50B0815C730D}"/>
              </a:ext>
            </a:extLst>
          </p:cNvPr>
          <p:cNvSpPr/>
          <p:nvPr/>
        </p:nvSpPr>
        <p:spPr>
          <a:xfrm>
            <a:off x="6708181" y="4394717"/>
            <a:ext cx="1845991" cy="289249"/>
          </a:xfrm>
          <a:prstGeom prst="ellipse">
            <a:avLst/>
          </a:prstGeom>
          <a:solidFill>
            <a:schemeClr val="bg1">
              <a:alpha val="0"/>
            </a:schemeClr>
          </a:solid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0" name="Content Placeholder 17">
            <a:extLst>
              <a:ext uri="{FF2B5EF4-FFF2-40B4-BE49-F238E27FC236}">
                <a16:creationId xmlns:a16="http://schemas.microsoft.com/office/drawing/2014/main" id="{88AF3F54-BE1E-0151-0E60-6F7606183A4B}"/>
              </a:ext>
            </a:extLst>
          </p:cNvPr>
          <p:cNvSpPr txBox="1">
            <a:spLocks/>
          </p:cNvSpPr>
          <p:nvPr/>
        </p:nvSpPr>
        <p:spPr>
          <a:xfrm>
            <a:off x="576229" y="1598846"/>
            <a:ext cx="6131952" cy="2187818"/>
          </a:xfrm>
          <a:prstGeom prst="rect">
            <a:avLst/>
          </a:prstGeom>
        </p:spPr>
        <p:txBody>
          <a:bodyPr vert="horz" lIns="91440" tIns="45720" rIns="91440" bIns="45720" rtlCol="0">
            <a:noAutofit/>
          </a:bodyPr>
          <a:lstStyle>
            <a:lvl1pPr marL="228600" indent="-228600" algn="l" defTabSz="914400" rtl="0" eaLnBrk="1" latinLnBrk="0" hangingPunct="1">
              <a:lnSpc>
                <a:spcPts val="1350"/>
              </a:lnSpc>
              <a:spcBef>
                <a:spcPts val="750"/>
              </a:spcBef>
              <a:spcAft>
                <a:spcPts val="750"/>
              </a:spcAft>
              <a:buFont typeface="Arial" panose="020B0604020202020204" pitchFamily="34" charset="0"/>
              <a:buChar char="•"/>
              <a:defRPr lang="en-US" sz="1800" kern="1200" baseline="0" smtClean="0">
                <a:solidFill>
                  <a:schemeClr val="tx1">
                    <a:lumMod val="65000"/>
                    <a:lumOff val="35000"/>
                  </a:schemeClr>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ts val="1350"/>
              </a:lnSpc>
              <a:spcBef>
                <a:spcPts val="750"/>
              </a:spcBef>
              <a:spcAft>
                <a:spcPts val="750"/>
              </a:spcAft>
              <a:buFont typeface="Arial" panose="020B0604020202020204" pitchFamily="34" charset="0"/>
              <a:buChar char="•"/>
              <a:defRPr lang="en-US" sz="9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350"/>
              </a:lnSpc>
              <a:spcBef>
                <a:spcPts val="750"/>
              </a:spcBef>
              <a:spcAft>
                <a:spcPts val="750"/>
              </a:spcAft>
              <a:buFont typeface="Arial" panose="020B0604020202020204" pitchFamily="34" charset="0"/>
              <a:buChar char="•"/>
              <a:defRPr lang="en-US" sz="9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350"/>
              </a:lnSpc>
              <a:spcBef>
                <a:spcPts val="750"/>
              </a:spcBef>
              <a:spcAft>
                <a:spcPts val="750"/>
              </a:spcAft>
              <a:buFont typeface="Arial" panose="020B0604020202020204" pitchFamily="34" charset="0"/>
              <a:buChar char="•"/>
              <a:defRPr lang="en-US" sz="9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350"/>
              </a:lnSpc>
              <a:spcBef>
                <a:spcPts val="750"/>
              </a:spcBef>
              <a:spcAft>
                <a:spcPts val="750"/>
              </a:spcAft>
              <a:buFont typeface="Arial" panose="020B0604020202020204" pitchFamily="34" charset="0"/>
              <a:buChar char="•"/>
              <a:defRPr lang="en-US" sz="9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20000"/>
              </a:lnSpc>
              <a:spcBef>
                <a:spcPts val="600"/>
              </a:spcBef>
              <a:spcAft>
                <a:spcPts val="600"/>
              </a:spcAft>
              <a:buFont typeface="Wingdings" panose="05000000000000000000" pitchFamily="2" charset="2"/>
              <a:buChar char="§"/>
            </a:pPr>
            <a:r>
              <a:rPr lang="zh-TW" altLang="en-US" sz="2200" dirty="0">
                <a:solidFill>
                  <a:schemeClr val="tx1"/>
                </a:solidFill>
              </a:rPr>
              <a:t>從投委會網頁下載電子「股壇達人」教師使用手冊，當中包括電子「股壇達人」教師資源</a:t>
            </a:r>
            <a:endParaRPr lang="en-HK" altLang="zh-TW" sz="2200" dirty="0">
              <a:solidFill>
                <a:schemeClr val="tx1"/>
              </a:solidFill>
            </a:endParaRPr>
          </a:p>
          <a:p>
            <a:pPr marL="285750" indent="-285750">
              <a:lnSpc>
                <a:spcPct val="120000"/>
              </a:lnSpc>
              <a:spcBef>
                <a:spcPts val="600"/>
              </a:spcBef>
              <a:spcAft>
                <a:spcPts val="600"/>
              </a:spcAft>
              <a:buFont typeface="Wingdings" panose="05000000000000000000" pitchFamily="2" charset="2"/>
              <a:buChar char="§"/>
            </a:pPr>
            <a:r>
              <a:rPr lang="zh-TW" altLang="en-US" sz="2200" dirty="0">
                <a:solidFill>
                  <a:schemeClr val="tx1"/>
                </a:solidFill>
              </a:rPr>
              <a:t>聯絡投委會</a:t>
            </a:r>
            <a:r>
              <a:rPr lang="zh-TW" altLang="en-US" sz="2200" dirty="0">
                <a:solidFill>
                  <a:srgbClr val="000000"/>
                </a:solidFill>
                <a:effectLst/>
                <a:cs typeface="Arial" panose="020B0604020202020204" pitchFamily="34" charset="0"/>
              </a:rPr>
              <a:t>：</a:t>
            </a:r>
            <a:r>
              <a:rPr lang="en-HK" altLang="zh-TW" sz="2200" dirty="0">
                <a:solidFill>
                  <a:srgbClr val="000000"/>
                </a:solidFill>
                <a:effectLst/>
                <a:latin typeface="+mn-lt"/>
                <a:cs typeface="Arial" panose="020B0604020202020204" pitchFamily="34" charset="0"/>
                <a:hlinkClick r:id="rId3"/>
              </a:rPr>
              <a:t>info@ifec.org.hk</a:t>
            </a:r>
            <a:endParaRPr lang="zh-TW" altLang="en-US" sz="2200" dirty="0">
              <a:solidFill>
                <a:schemeClr val="tx1"/>
              </a:solidFill>
              <a:latin typeface="+mn-lt"/>
              <a:cs typeface="Arial" panose="020B0604020202020204" pitchFamily="34" charset="0"/>
            </a:endParaRPr>
          </a:p>
          <a:p>
            <a:pPr>
              <a:lnSpc>
                <a:spcPct val="100000"/>
              </a:lnSpc>
              <a:spcBef>
                <a:spcPts val="600"/>
              </a:spcBef>
              <a:spcAft>
                <a:spcPts val="600"/>
              </a:spcAft>
            </a:pPr>
            <a:endParaRPr lang="zh-TW" altLang="en-US" sz="2200" dirty="0">
              <a:solidFill>
                <a:schemeClr val="tx1"/>
              </a:solidFill>
            </a:endParaRPr>
          </a:p>
        </p:txBody>
      </p:sp>
      <p:pic>
        <p:nvPicPr>
          <p:cNvPr id="11" name="Picture 10">
            <a:extLst>
              <a:ext uri="{FF2B5EF4-FFF2-40B4-BE49-F238E27FC236}">
                <a16:creationId xmlns:a16="http://schemas.microsoft.com/office/drawing/2014/main" id="{2485315F-E43A-5454-EE97-4017F0B1BD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847" y="3262662"/>
            <a:ext cx="2319130" cy="2319130"/>
          </a:xfrm>
          <a:prstGeom prst="rect">
            <a:avLst/>
          </a:prstGeom>
        </p:spPr>
      </p:pic>
      <p:sp>
        <p:nvSpPr>
          <p:cNvPr id="13" name="TextBox 12">
            <a:extLst>
              <a:ext uri="{FF2B5EF4-FFF2-40B4-BE49-F238E27FC236}">
                <a16:creationId xmlns:a16="http://schemas.microsoft.com/office/drawing/2014/main" id="{D6E4AABD-4ABC-EC51-D124-B37ED6349A2D}"/>
              </a:ext>
            </a:extLst>
          </p:cNvPr>
          <p:cNvSpPr txBox="1"/>
          <p:nvPr/>
        </p:nvSpPr>
        <p:spPr>
          <a:xfrm>
            <a:off x="3434469" y="4234384"/>
            <a:ext cx="2761529" cy="1200329"/>
          </a:xfrm>
          <a:prstGeom prst="rect">
            <a:avLst/>
          </a:prstGeom>
          <a:noFill/>
        </p:spPr>
        <p:txBody>
          <a:bodyPr wrap="square">
            <a:spAutoFit/>
          </a:bodyPr>
          <a:lstStyle/>
          <a:p>
            <a:r>
              <a:rPr lang="en-HK" sz="1800" u="sng" dirty="0">
                <a:solidFill>
                  <a:srgbClr val="467886"/>
                </a:solidFill>
                <a:effectLst/>
                <a:latin typeface="Aptos" panose="020B0004020202020204" pitchFamily="34" charset="0"/>
                <a:ea typeface="DengXian" panose="02010600030101010101" pitchFamily="2" charset="-122"/>
                <a:hlinkClick r:id="rId5"/>
              </a:rPr>
              <a:t>https://www.ifec.org.hk/web/tc/other-resources/programmes/stock-trading-guru.page</a:t>
            </a:r>
            <a:endParaRPr lang="en-HK" dirty="0">
              <a:latin typeface="Aptos" panose="020B0004020202020204" pitchFamily="34" charset="0"/>
            </a:endParaRPr>
          </a:p>
        </p:txBody>
      </p:sp>
    </p:spTree>
    <p:extLst>
      <p:ext uri="{BB962C8B-B14F-4D97-AF65-F5344CB8AC3E}">
        <p14:creationId xmlns:p14="http://schemas.microsoft.com/office/powerpoint/2010/main" val="30936006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90B8A-A330-14A0-8579-D97EB743148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DC59E38-B91E-543E-CAA9-D42C5B683760}"/>
              </a:ext>
            </a:extLst>
          </p:cNvPr>
          <p:cNvSpPr>
            <a:spLocks noGrp="1"/>
          </p:cNvSpPr>
          <p:nvPr>
            <p:ph type="title"/>
          </p:nvPr>
        </p:nvSpPr>
        <p:spPr/>
        <p:txBody>
          <a:bodyPr/>
          <a:lstStyle/>
          <a:p>
            <a:r>
              <a:rPr lang="zh-TW" altLang="en-US" sz="2800" dirty="0">
                <a:solidFill>
                  <a:schemeClr val="bg1"/>
                </a:solidFill>
                <a:cs typeface="Arial" panose="020B0604020202020204" pitchFamily="34" charset="0"/>
              </a:rPr>
              <a:t>帳戶及資料清理</a:t>
            </a:r>
            <a:endParaRPr lang="en-HK" dirty="0"/>
          </a:p>
        </p:txBody>
      </p:sp>
      <p:sp>
        <p:nvSpPr>
          <p:cNvPr id="2" name="Slide Number Placeholder 1">
            <a:extLst>
              <a:ext uri="{FF2B5EF4-FFF2-40B4-BE49-F238E27FC236}">
                <a16:creationId xmlns:a16="http://schemas.microsoft.com/office/drawing/2014/main" id="{321BBCC2-7285-5A56-C79F-BBB69F34BF47}"/>
              </a:ext>
            </a:extLst>
          </p:cNvPr>
          <p:cNvSpPr>
            <a:spLocks noGrp="1"/>
          </p:cNvSpPr>
          <p:nvPr>
            <p:ph type="sldNum" sz="quarter" idx="4"/>
          </p:nvPr>
        </p:nvSpPr>
        <p:spPr/>
        <p:txBody>
          <a:bodyPr/>
          <a:lstStyle/>
          <a:p>
            <a:fld id="{AF9A0E2E-19C5-413C-834F-860497B58A9F}" type="slidenum">
              <a:rPr lang="en-HK" smtClean="0"/>
              <a:t>69</a:t>
            </a:fld>
            <a:endParaRPr lang="en-HK"/>
          </a:p>
        </p:txBody>
      </p:sp>
      <p:sp>
        <p:nvSpPr>
          <p:cNvPr id="3" name="Content Placeholder 17">
            <a:extLst>
              <a:ext uri="{FF2B5EF4-FFF2-40B4-BE49-F238E27FC236}">
                <a16:creationId xmlns:a16="http://schemas.microsoft.com/office/drawing/2014/main" id="{5784AA8C-2538-8C99-9DF8-B9A65950E8CC}"/>
              </a:ext>
            </a:extLst>
          </p:cNvPr>
          <p:cNvSpPr txBox="1">
            <a:spLocks/>
          </p:cNvSpPr>
          <p:nvPr/>
        </p:nvSpPr>
        <p:spPr>
          <a:xfrm>
            <a:off x="405840" y="1414731"/>
            <a:ext cx="11064227" cy="1026452"/>
          </a:xfrm>
          <a:prstGeom prst="rect">
            <a:avLst/>
          </a:prstGeom>
        </p:spPr>
        <p:txBody>
          <a:bodyPr vert="horz" lIns="91440" tIns="45720" rIns="91440" bIns="45720" rtlCol="0">
            <a:normAutofit/>
          </a:bodyPr>
          <a:lstStyle>
            <a:lvl1pPr marL="228600" indent="-228600" algn="l" defTabSz="914400" rtl="0" eaLnBrk="1" latinLnBrk="0" hangingPunct="1">
              <a:lnSpc>
                <a:spcPts val="1350"/>
              </a:lnSpc>
              <a:spcBef>
                <a:spcPts val="750"/>
              </a:spcBef>
              <a:spcAft>
                <a:spcPts val="750"/>
              </a:spcAft>
              <a:buFont typeface="Arial" panose="020B0604020202020204" pitchFamily="34" charset="0"/>
              <a:buChar char="•"/>
              <a:defRPr lang="en-US" sz="1800" kern="1200" baseline="0" smtClean="0">
                <a:solidFill>
                  <a:schemeClr val="tx1">
                    <a:lumMod val="65000"/>
                    <a:lumOff val="35000"/>
                  </a:schemeClr>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ts val="1350"/>
              </a:lnSpc>
              <a:spcBef>
                <a:spcPts val="750"/>
              </a:spcBef>
              <a:spcAft>
                <a:spcPts val="750"/>
              </a:spcAft>
              <a:buFont typeface="Arial" panose="020B0604020202020204" pitchFamily="34" charset="0"/>
              <a:buChar char="•"/>
              <a:defRPr lang="en-US" sz="9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350"/>
              </a:lnSpc>
              <a:spcBef>
                <a:spcPts val="750"/>
              </a:spcBef>
              <a:spcAft>
                <a:spcPts val="750"/>
              </a:spcAft>
              <a:buFont typeface="Arial" panose="020B0604020202020204" pitchFamily="34" charset="0"/>
              <a:buChar char="•"/>
              <a:defRPr lang="en-US" sz="9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350"/>
              </a:lnSpc>
              <a:spcBef>
                <a:spcPts val="750"/>
              </a:spcBef>
              <a:spcAft>
                <a:spcPts val="750"/>
              </a:spcAft>
              <a:buFont typeface="Arial" panose="020B0604020202020204" pitchFamily="34" charset="0"/>
              <a:buChar char="•"/>
              <a:defRPr lang="en-US" sz="9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350"/>
              </a:lnSpc>
              <a:spcBef>
                <a:spcPts val="750"/>
              </a:spcBef>
              <a:spcAft>
                <a:spcPts val="750"/>
              </a:spcAft>
              <a:buFont typeface="Arial" panose="020B0604020202020204" pitchFamily="34" charset="0"/>
              <a:buChar char="•"/>
              <a:defRPr lang="en-US" sz="9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600"/>
              </a:spcBef>
              <a:spcAft>
                <a:spcPts val="600"/>
              </a:spcAft>
              <a:buFont typeface="Wingdings" panose="05000000000000000000" pitchFamily="2" charset="2"/>
              <a:buChar char="§"/>
            </a:pPr>
            <a:r>
              <a:rPr lang="zh-TW" altLang="en-US" sz="2200" dirty="0">
                <a:solidFill>
                  <a:schemeClr val="tx1"/>
                </a:solidFill>
              </a:rPr>
              <a:t>為配合系統優化，投委會將進行帳戶及資料清理：</a:t>
            </a:r>
            <a:endParaRPr lang="zh-TW" altLang="en-US" dirty="0">
              <a:solidFill>
                <a:schemeClr val="tx1"/>
              </a:solidFill>
            </a:endParaRPr>
          </a:p>
        </p:txBody>
      </p:sp>
      <p:graphicFrame>
        <p:nvGraphicFramePr>
          <p:cNvPr id="6" name="Table 5">
            <a:extLst>
              <a:ext uri="{FF2B5EF4-FFF2-40B4-BE49-F238E27FC236}">
                <a16:creationId xmlns:a16="http://schemas.microsoft.com/office/drawing/2014/main" id="{88DA06AC-988C-9DF5-324A-5597D83318BC}"/>
              </a:ext>
            </a:extLst>
          </p:cNvPr>
          <p:cNvGraphicFramePr>
            <a:graphicFrameLocks noGrp="1"/>
          </p:cNvGraphicFramePr>
          <p:nvPr/>
        </p:nvGraphicFramePr>
        <p:xfrm>
          <a:off x="721933" y="1882800"/>
          <a:ext cx="10787368" cy="3484075"/>
        </p:xfrm>
        <a:graphic>
          <a:graphicData uri="http://schemas.openxmlformats.org/drawingml/2006/table">
            <a:tbl>
              <a:tblPr firstRow="1" firstCol="1" bandRow="1">
                <a:tableStyleId>{5C22544A-7EE6-4342-B048-85BDC9FD1C3A}</a:tableStyleId>
              </a:tblPr>
              <a:tblGrid>
                <a:gridCol w="3012995">
                  <a:extLst>
                    <a:ext uri="{9D8B030D-6E8A-4147-A177-3AD203B41FA5}">
                      <a16:colId xmlns:a16="http://schemas.microsoft.com/office/drawing/2014/main" val="3123085673"/>
                    </a:ext>
                  </a:extLst>
                </a:gridCol>
                <a:gridCol w="7774373">
                  <a:extLst>
                    <a:ext uri="{9D8B030D-6E8A-4147-A177-3AD203B41FA5}">
                      <a16:colId xmlns:a16="http://schemas.microsoft.com/office/drawing/2014/main" val="2417397640"/>
                    </a:ext>
                  </a:extLst>
                </a:gridCol>
              </a:tblGrid>
              <a:tr h="679777">
                <a:tc>
                  <a:txBody>
                    <a:bodyPr/>
                    <a:lstStyle/>
                    <a:p>
                      <a:pPr marL="0" marR="0" algn="ctr">
                        <a:lnSpc>
                          <a:spcPct val="107000"/>
                        </a:lnSpc>
                        <a:spcBef>
                          <a:spcPts val="0"/>
                        </a:spcBef>
                        <a:spcAft>
                          <a:spcPts val="0"/>
                        </a:spcAft>
                      </a:pPr>
                      <a:r>
                        <a:rPr lang="zh-CN" sz="2000" dirty="0">
                          <a:effectLst/>
                          <a:latin typeface="Aptos" panose="020B0004020202020204" pitchFamily="34" charset="0"/>
                          <a:ea typeface="微軟正黑體" panose="020B0604030504040204" pitchFamily="34" charset="-120"/>
                        </a:rPr>
                        <a:t>日期</a:t>
                      </a:r>
                      <a:endParaRPr lang="en-HK" sz="2000" dirty="0">
                        <a:effectLst/>
                        <a:latin typeface="Aptos" panose="020B0004020202020204" pitchFamily="34" charset="0"/>
                        <a:ea typeface="微軟正黑體" panose="020B0604030504040204" pitchFamily="34" charset="-120"/>
                        <a:cs typeface="Times New Roman" panose="02020603050405020304" pitchFamily="18" charset="0"/>
                      </a:endParaRPr>
                    </a:p>
                  </a:txBody>
                  <a:tcPr marL="68580" marR="68580" marT="0" marB="0" anchor="ctr">
                    <a:solidFill>
                      <a:srgbClr val="F38E19"/>
                    </a:solidFill>
                  </a:tcPr>
                </a:tc>
                <a:tc>
                  <a:txBody>
                    <a:bodyPr/>
                    <a:lstStyle/>
                    <a:p>
                      <a:pPr marL="0" marR="0" algn="ctr">
                        <a:lnSpc>
                          <a:spcPct val="107000"/>
                        </a:lnSpc>
                        <a:spcBef>
                          <a:spcPts val="0"/>
                        </a:spcBef>
                        <a:spcAft>
                          <a:spcPts val="0"/>
                        </a:spcAft>
                      </a:pPr>
                      <a:r>
                        <a:rPr lang="zh-CN" sz="2000" dirty="0">
                          <a:effectLst/>
                          <a:latin typeface="Aptos" panose="020B0004020202020204" pitchFamily="34" charset="0"/>
                          <a:ea typeface="微軟正黑體" panose="020B0604030504040204" pitchFamily="34" charset="-120"/>
                        </a:rPr>
                        <a:t>事項</a:t>
                      </a:r>
                      <a:endParaRPr lang="en-HK" sz="2000" dirty="0">
                        <a:effectLst/>
                        <a:latin typeface="Aptos" panose="020B0004020202020204" pitchFamily="34" charset="0"/>
                        <a:ea typeface="微軟正黑體" panose="020B0604030504040204" pitchFamily="34" charset="-120"/>
                        <a:cs typeface="Times New Roman" panose="02020603050405020304" pitchFamily="18" charset="0"/>
                      </a:endParaRPr>
                    </a:p>
                  </a:txBody>
                  <a:tcPr marL="68580" marR="68580" marT="0" marB="0" anchor="ctr">
                    <a:solidFill>
                      <a:srgbClr val="F38E19"/>
                    </a:solidFill>
                  </a:tcPr>
                </a:tc>
                <a:extLst>
                  <a:ext uri="{0D108BD9-81ED-4DB2-BD59-A6C34878D82A}">
                    <a16:rowId xmlns:a16="http://schemas.microsoft.com/office/drawing/2014/main" val="2537592945"/>
                  </a:ext>
                </a:extLst>
              </a:tr>
              <a:tr h="934766">
                <a:tc>
                  <a:txBody>
                    <a:bodyPr/>
                    <a:lstStyle/>
                    <a:p>
                      <a:pPr marL="0" marR="0">
                        <a:lnSpc>
                          <a:spcPct val="107000"/>
                        </a:lnSpc>
                        <a:spcBef>
                          <a:spcPts val="0"/>
                        </a:spcBef>
                        <a:spcAft>
                          <a:spcPts val="0"/>
                        </a:spcAft>
                      </a:pPr>
                      <a:r>
                        <a:rPr lang="en-GB" sz="2000" b="1" dirty="0">
                          <a:solidFill>
                            <a:srgbClr val="FF0000"/>
                          </a:solidFill>
                          <a:effectLst/>
                          <a:latin typeface="Aptos" panose="020B0004020202020204" pitchFamily="34" charset="0"/>
                          <a:ea typeface="微軟正黑體" panose="020B0604030504040204" pitchFamily="34" charset="-120"/>
                        </a:rPr>
                        <a:t>2025</a:t>
                      </a:r>
                      <a:r>
                        <a:rPr lang="zh-TW" sz="2000" b="1" dirty="0">
                          <a:solidFill>
                            <a:srgbClr val="FF0000"/>
                          </a:solidFill>
                          <a:effectLst/>
                          <a:latin typeface="Aptos" panose="020B0004020202020204" pitchFamily="34" charset="0"/>
                          <a:ea typeface="微軟正黑體" panose="020B0604030504040204" pitchFamily="34" charset="-120"/>
                        </a:rPr>
                        <a:t>年</a:t>
                      </a:r>
                      <a:r>
                        <a:rPr lang="en-GB" sz="2000" b="1" dirty="0">
                          <a:solidFill>
                            <a:srgbClr val="FF0000"/>
                          </a:solidFill>
                          <a:effectLst/>
                          <a:latin typeface="Aptos" panose="020B0004020202020204" pitchFamily="34" charset="0"/>
                          <a:ea typeface="微軟正黑體" panose="020B0604030504040204" pitchFamily="34" charset="-120"/>
                        </a:rPr>
                        <a:t>11</a:t>
                      </a:r>
                      <a:r>
                        <a:rPr lang="zh-TW" sz="2000" b="1" dirty="0">
                          <a:solidFill>
                            <a:srgbClr val="FF0000"/>
                          </a:solidFill>
                          <a:effectLst/>
                          <a:latin typeface="Aptos" panose="020B0004020202020204" pitchFamily="34" charset="0"/>
                          <a:ea typeface="微軟正黑體" panose="020B0604030504040204" pitchFamily="34" charset="-120"/>
                        </a:rPr>
                        <a:t>月</a:t>
                      </a:r>
                      <a:r>
                        <a:rPr lang="en-GB" sz="2000" b="1" dirty="0">
                          <a:solidFill>
                            <a:srgbClr val="FF0000"/>
                          </a:solidFill>
                          <a:effectLst/>
                          <a:latin typeface="Aptos" panose="020B0004020202020204" pitchFamily="34" charset="0"/>
                          <a:ea typeface="微軟正黑體" panose="020B0604030504040204" pitchFamily="34" charset="-120"/>
                        </a:rPr>
                        <a:t>6</a:t>
                      </a:r>
                      <a:r>
                        <a:rPr lang="zh-TW" sz="2000" b="1" dirty="0">
                          <a:solidFill>
                            <a:srgbClr val="FF0000"/>
                          </a:solidFill>
                          <a:effectLst/>
                          <a:latin typeface="Aptos" panose="020B0004020202020204" pitchFamily="34" charset="0"/>
                          <a:ea typeface="微軟正黑體" panose="020B0604030504040204" pitchFamily="34" charset="-120"/>
                        </a:rPr>
                        <a:t>日</a:t>
                      </a:r>
                      <a:r>
                        <a:rPr lang="zh-TW" altLang="en-US" sz="2000" b="1" dirty="0">
                          <a:solidFill>
                            <a:srgbClr val="FF0000"/>
                          </a:solidFill>
                          <a:effectLst/>
                          <a:latin typeface="Aptos" panose="020B0004020202020204" pitchFamily="34" charset="0"/>
                          <a:ea typeface="微軟正黑體" panose="020B0604030504040204" pitchFamily="34" charset="-120"/>
                        </a:rPr>
                        <a:t>至</a:t>
                      </a:r>
                      <a:r>
                        <a:rPr lang="en-HK" altLang="zh-TW" sz="2000" b="1" dirty="0">
                          <a:solidFill>
                            <a:srgbClr val="FF0000"/>
                          </a:solidFill>
                          <a:effectLst/>
                          <a:latin typeface="Aptos" panose="020B0004020202020204" pitchFamily="34" charset="0"/>
                          <a:ea typeface="微軟正黑體" panose="020B0604030504040204" pitchFamily="34" charset="-120"/>
                        </a:rPr>
                        <a:t>7</a:t>
                      </a:r>
                      <a:r>
                        <a:rPr lang="zh-TW" altLang="en-US" sz="2000" b="1" dirty="0">
                          <a:solidFill>
                            <a:srgbClr val="FF0000"/>
                          </a:solidFill>
                          <a:effectLst/>
                          <a:latin typeface="Aptos" panose="020B0004020202020204" pitchFamily="34" charset="0"/>
                          <a:ea typeface="微軟正黑體" panose="020B0604030504040204" pitchFamily="34" charset="-120"/>
                        </a:rPr>
                        <a:t>日</a:t>
                      </a:r>
                      <a:endParaRPr lang="en-HK" sz="2000" b="1" dirty="0">
                        <a:solidFill>
                          <a:srgbClr val="FF0000"/>
                        </a:solidFill>
                        <a:effectLst/>
                        <a:latin typeface="Aptos" panose="020B0004020202020204" pitchFamily="34" charset="0"/>
                        <a:ea typeface="微軟正黑體" panose="020B0604030504040204" pitchFamily="34" charset="-12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07000"/>
                        </a:lnSpc>
                        <a:spcBef>
                          <a:spcPts val="0"/>
                        </a:spcBef>
                        <a:spcAft>
                          <a:spcPts val="0"/>
                        </a:spcAft>
                      </a:pPr>
                      <a:r>
                        <a:rPr lang="zh-TW" altLang="en-US" sz="1800" b="1" dirty="0">
                          <a:solidFill>
                            <a:srgbClr val="FF0000"/>
                          </a:solidFill>
                          <a:effectLst/>
                          <a:latin typeface="Aptos" panose="020B0004020202020204" pitchFamily="34" charset="0"/>
                          <a:ea typeface="微軟正黑體" panose="020B0604030504040204" pitchFamily="34" charset="-120"/>
                        </a:rPr>
                        <a:t>投委會以 </a:t>
                      </a:r>
                      <a:r>
                        <a:rPr lang="en-US" altLang="zh-TW" sz="1800" b="1" dirty="0">
                          <a:solidFill>
                            <a:srgbClr val="FF0000"/>
                          </a:solidFill>
                          <a:effectLst/>
                          <a:latin typeface="Aptos" panose="020B0004020202020204" pitchFamily="34" charset="0"/>
                          <a:ea typeface="微軟正黑體" panose="020B0604030504040204" pitchFamily="34" charset="-120"/>
                          <a:hlinkClick r:id="rId2">
                            <a:extLst>
                              <a:ext uri="{A12FA001-AC4F-418D-AE19-62706E023703}">
                                <ahyp:hlinkClr xmlns:ahyp="http://schemas.microsoft.com/office/drawing/2018/hyperlinkcolor" val="tx"/>
                              </a:ext>
                            </a:extLst>
                          </a:hlinkClick>
                        </a:rPr>
                        <a:t>dstg@ifec.org.hk</a:t>
                      </a:r>
                      <a:r>
                        <a:rPr lang="zh-TW" altLang="en-US" sz="1800" b="1" dirty="0">
                          <a:solidFill>
                            <a:srgbClr val="FF0000"/>
                          </a:solidFill>
                          <a:effectLst/>
                          <a:latin typeface="Aptos" panose="020B0004020202020204" pitchFamily="34" charset="0"/>
                          <a:ea typeface="微軟正黑體" panose="020B0604030504040204" pitchFamily="34" charset="-120"/>
                        </a:rPr>
                        <a:t>向每間已開設電子「股壇達人」帳戶的學校</a:t>
                      </a:r>
                      <a:r>
                        <a:rPr lang="en-US" altLang="zh-TW" sz="1800" b="1" dirty="0" err="1">
                          <a:solidFill>
                            <a:srgbClr val="FF0000"/>
                          </a:solidFill>
                          <a:effectLst/>
                          <a:latin typeface="Aptos" panose="020B0004020202020204" pitchFamily="34" charset="0"/>
                          <a:ea typeface="微軟正黑體" panose="020B0604030504040204" pitchFamily="34" charset="-120"/>
                        </a:rPr>
                        <a:t>發出</a:t>
                      </a:r>
                      <a:r>
                        <a:rPr lang="zh-TW" sz="1800" b="1" dirty="0">
                          <a:solidFill>
                            <a:srgbClr val="FF0000"/>
                          </a:solidFill>
                          <a:effectLst/>
                          <a:latin typeface="Aptos" panose="020B0004020202020204" pitchFamily="34" charset="0"/>
                          <a:ea typeface="微軟正黑體" panose="020B0604030504040204" pitchFamily="34" charset="-120"/>
                        </a:rPr>
                        <a:t>電郵</a:t>
                      </a:r>
                      <a:r>
                        <a:rPr lang="zh-TW" altLang="en-US" sz="1800" b="1" dirty="0">
                          <a:solidFill>
                            <a:srgbClr val="FF0000"/>
                          </a:solidFill>
                          <a:effectLst/>
                          <a:latin typeface="Aptos" panose="020B0004020202020204" pitchFamily="34" charset="0"/>
                          <a:ea typeface="微軟正黑體" panose="020B0604030504040204" pitchFamily="34" charset="-120"/>
                        </a:rPr>
                        <a:t>，</a:t>
                      </a:r>
                      <a:r>
                        <a:rPr lang="zh-TW" sz="1800" b="1" dirty="0">
                          <a:solidFill>
                            <a:srgbClr val="FF0000"/>
                          </a:solidFill>
                          <a:effectLst/>
                          <a:latin typeface="Aptos" panose="020B0004020202020204" pitchFamily="34" charset="0"/>
                          <a:ea typeface="微軟正黑體" panose="020B0604030504040204" pitchFamily="34" charset="-120"/>
                        </a:rPr>
                        <a:t>通知</a:t>
                      </a:r>
                      <a:r>
                        <a:rPr lang="zh-TW" altLang="en-US" sz="1800" b="1" dirty="0">
                          <a:solidFill>
                            <a:srgbClr val="FF0000"/>
                          </a:solidFill>
                          <a:effectLst/>
                          <a:latin typeface="Aptos" panose="020B0004020202020204" pitchFamily="34" charset="0"/>
                          <a:ea typeface="微軟正黑體" panose="020B0604030504040204" pitchFamily="34" charset="-120"/>
                        </a:rPr>
                        <a:t>教師確定或更新</a:t>
                      </a:r>
                      <a:r>
                        <a:rPr lang="zh-TW" sz="1800" b="1" dirty="0">
                          <a:solidFill>
                            <a:srgbClr val="FF0000"/>
                          </a:solidFill>
                          <a:effectLst/>
                          <a:latin typeface="Aptos" panose="020B0004020202020204" pitchFamily="34" charset="0"/>
                          <a:ea typeface="微軟正黑體" panose="020B0604030504040204" pitchFamily="34" charset="-120"/>
                        </a:rPr>
                        <a:t>帳戶</a:t>
                      </a:r>
                      <a:r>
                        <a:rPr lang="zh-TW" altLang="en-US" sz="1800" b="1" dirty="0">
                          <a:solidFill>
                            <a:srgbClr val="FF0000"/>
                          </a:solidFill>
                          <a:effectLst/>
                          <a:latin typeface="Aptos" panose="020B0004020202020204" pitchFamily="34" charset="0"/>
                          <a:ea typeface="微軟正黑體" panose="020B0604030504040204" pitchFamily="34" charset="-120"/>
                        </a:rPr>
                        <a:t>的</a:t>
                      </a:r>
                      <a:r>
                        <a:rPr lang="zh-TW" sz="1800" b="1" dirty="0">
                          <a:solidFill>
                            <a:srgbClr val="FF0000"/>
                          </a:solidFill>
                          <a:effectLst/>
                          <a:latin typeface="Aptos" panose="020B0004020202020204" pitchFamily="34" charset="0"/>
                          <a:ea typeface="微軟正黑體" panose="020B0604030504040204" pitchFamily="34" charset="-120"/>
                        </a:rPr>
                        <a:t>資料</a:t>
                      </a:r>
                      <a:r>
                        <a:rPr lang="zh-TW" altLang="en-US" sz="1800" b="1" dirty="0">
                          <a:solidFill>
                            <a:srgbClr val="FF0000"/>
                          </a:solidFill>
                          <a:effectLst/>
                          <a:latin typeface="Aptos" panose="020B0004020202020204" pitchFamily="34" charset="0"/>
                          <a:ea typeface="微軟正黑體" panose="020B0604030504040204" pitchFamily="34" charset="-120"/>
                        </a:rPr>
                        <a:t>。</a:t>
                      </a:r>
                      <a:endParaRPr lang="en-HK" sz="1800" b="1" dirty="0">
                        <a:solidFill>
                          <a:srgbClr val="FF0000"/>
                        </a:solidFill>
                        <a:effectLst/>
                        <a:latin typeface="Aptos" panose="020B0004020202020204" pitchFamily="34" charset="0"/>
                        <a:ea typeface="微軟正黑體" panose="020B0604030504040204" pitchFamily="34" charset="-12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2584074570"/>
                  </a:ext>
                </a:extLst>
              </a:tr>
              <a:tr h="934766">
                <a:tc>
                  <a:txBody>
                    <a:bodyPr/>
                    <a:lstStyle/>
                    <a:p>
                      <a:pPr marL="0" marR="0">
                        <a:lnSpc>
                          <a:spcPct val="107000"/>
                        </a:lnSpc>
                        <a:spcBef>
                          <a:spcPts val="0"/>
                        </a:spcBef>
                        <a:spcAft>
                          <a:spcPts val="0"/>
                        </a:spcAft>
                      </a:pPr>
                      <a:r>
                        <a:rPr lang="en-GB" sz="2000" b="1" dirty="0">
                          <a:solidFill>
                            <a:schemeClr val="tx1"/>
                          </a:solidFill>
                          <a:effectLst/>
                          <a:latin typeface="Aptos" panose="020B0004020202020204" pitchFamily="34" charset="0"/>
                          <a:ea typeface="微軟正黑體" panose="020B0604030504040204" pitchFamily="34" charset="-120"/>
                        </a:rPr>
                        <a:t>2025</a:t>
                      </a:r>
                      <a:r>
                        <a:rPr lang="zh-TW" sz="2000" b="1" dirty="0">
                          <a:solidFill>
                            <a:schemeClr val="tx1"/>
                          </a:solidFill>
                          <a:effectLst/>
                          <a:latin typeface="Aptos" panose="020B0004020202020204" pitchFamily="34" charset="0"/>
                          <a:ea typeface="微軟正黑體" panose="020B0604030504040204" pitchFamily="34" charset="-120"/>
                        </a:rPr>
                        <a:t>年</a:t>
                      </a:r>
                      <a:r>
                        <a:rPr lang="en-GB" sz="2000" b="1" dirty="0">
                          <a:solidFill>
                            <a:schemeClr val="tx1"/>
                          </a:solidFill>
                          <a:effectLst/>
                          <a:latin typeface="Aptos" panose="020B0004020202020204" pitchFamily="34" charset="0"/>
                          <a:ea typeface="微軟正黑體" panose="020B0604030504040204" pitchFamily="34" charset="-120"/>
                        </a:rPr>
                        <a:t>11</a:t>
                      </a:r>
                      <a:r>
                        <a:rPr lang="zh-TW" sz="2000" b="1" dirty="0">
                          <a:solidFill>
                            <a:schemeClr val="tx1"/>
                          </a:solidFill>
                          <a:effectLst/>
                          <a:latin typeface="Aptos" panose="020B0004020202020204" pitchFamily="34" charset="0"/>
                          <a:ea typeface="微軟正黑體" panose="020B0604030504040204" pitchFamily="34" charset="-120"/>
                        </a:rPr>
                        <a:t>月</a:t>
                      </a:r>
                      <a:r>
                        <a:rPr lang="en-GB" sz="2000" b="1" dirty="0">
                          <a:solidFill>
                            <a:schemeClr val="tx1"/>
                          </a:solidFill>
                          <a:effectLst/>
                          <a:latin typeface="Aptos" panose="020B0004020202020204" pitchFamily="34" charset="0"/>
                          <a:ea typeface="微軟正黑體" panose="020B0604030504040204" pitchFamily="34" charset="-120"/>
                        </a:rPr>
                        <a:t>19</a:t>
                      </a:r>
                      <a:r>
                        <a:rPr lang="zh-TW" sz="2000" b="1" dirty="0">
                          <a:solidFill>
                            <a:schemeClr val="tx1"/>
                          </a:solidFill>
                          <a:effectLst/>
                          <a:latin typeface="Aptos" panose="020B0004020202020204" pitchFamily="34" charset="0"/>
                          <a:ea typeface="微軟正黑體" panose="020B0604030504040204" pitchFamily="34" charset="-120"/>
                        </a:rPr>
                        <a:t>日</a:t>
                      </a:r>
                      <a:r>
                        <a:rPr lang="zh-TW" altLang="en-US" sz="2000" b="1" dirty="0">
                          <a:solidFill>
                            <a:schemeClr val="tx1"/>
                          </a:solidFill>
                          <a:effectLst/>
                          <a:latin typeface="Aptos" panose="020B0004020202020204" pitchFamily="34" charset="0"/>
                          <a:ea typeface="微軟正黑體" panose="020B0604030504040204" pitchFamily="34" charset="-120"/>
                        </a:rPr>
                        <a:t>或之前</a:t>
                      </a:r>
                      <a:endParaRPr lang="en-HK" sz="2000" b="1" dirty="0">
                        <a:solidFill>
                          <a:schemeClr val="tx1"/>
                        </a:solidFill>
                        <a:effectLst/>
                        <a:latin typeface="Aptos" panose="020B0004020202020204" pitchFamily="34" charset="0"/>
                        <a:ea typeface="微軟正黑體" panose="020B0604030504040204" pitchFamily="34" charset="-120"/>
                        <a:cs typeface="Times New Roman" panose="02020603050405020304" pitchFamily="18" charset="0"/>
                      </a:endParaRPr>
                    </a:p>
                  </a:txBody>
                  <a:tcPr marL="68580" marR="68580" marT="0" marB="0" anchor="ctr">
                    <a:solidFill>
                      <a:schemeClr val="bg1">
                        <a:lumMod val="95000"/>
                      </a:schemeClr>
                    </a:solidFill>
                  </a:tcPr>
                </a:tc>
                <a:tc>
                  <a:txBody>
                    <a:bodyPr/>
                    <a:lstStyle/>
                    <a:p>
                      <a:pPr marL="0" marR="0">
                        <a:lnSpc>
                          <a:spcPct val="107000"/>
                        </a:lnSpc>
                        <a:spcBef>
                          <a:spcPts val="0"/>
                        </a:spcBef>
                        <a:spcAft>
                          <a:spcPts val="0"/>
                        </a:spcAft>
                      </a:pPr>
                      <a:r>
                        <a:rPr lang="zh-TW" altLang="en-US" sz="1800" dirty="0">
                          <a:effectLst/>
                          <a:latin typeface="Aptos" panose="020B0004020202020204" pitchFamily="34" charset="0"/>
                          <a:ea typeface="微軟正黑體" panose="020B0604030504040204" pitchFamily="34" charset="-120"/>
                        </a:rPr>
                        <a:t>學校請</a:t>
                      </a:r>
                      <a:r>
                        <a:rPr lang="zh-TW" sz="1800" dirty="0">
                          <a:effectLst/>
                          <a:latin typeface="Aptos" panose="020B0004020202020204" pitchFamily="34" charset="0"/>
                          <a:ea typeface="微軟正黑體" panose="020B0604030504040204" pitchFamily="34" charset="-120"/>
                        </a:rPr>
                        <a:t>按</a:t>
                      </a:r>
                      <a:r>
                        <a:rPr lang="zh-TW" altLang="en-US" sz="1800" dirty="0">
                          <a:effectLst/>
                          <a:latin typeface="Aptos" panose="020B0004020202020204" pitchFamily="34" charset="0"/>
                          <a:ea typeface="微軟正黑體" panose="020B0604030504040204" pitchFamily="34" charset="-120"/>
                        </a:rPr>
                        <a:t>電郵指示回覆投委會，或</a:t>
                      </a:r>
                      <a:r>
                        <a:rPr lang="zh-TW" sz="1800" dirty="0">
                          <a:effectLst/>
                          <a:latin typeface="Aptos" panose="020B0004020202020204" pitchFamily="34" charset="0"/>
                          <a:ea typeface="微軟正黑體" panose="020B0604030504040204" pitchFamily="34" charset="-120"/>
                        </a:rPr>
                        <a:t>對</a:t>
                      </a:r>
                      <a:r>
                        <a:rPr lang="zh-TW" altLang="en-US" sz="1800" dirty="0">
                          <a:effectLst/>
                          <a:latin typeface="Aptos" panose="020B0004020202020204" pitchFamily="34" charset="0"/>
                          <a:ea typeface="微軟正黑體" panose="020B0604030504040204" pitchFamily="34" charset="-120"/>
                        </a:rPr>
                        <a:t>其</a:t>
                      </a:r>
                      <a:r>
                        <a:rPr lang="zh-TW" sz="1800" dirty="0">
                          <a:effectLst/>
                          <a:latin typeface="Aptos" panose="020B0004020202020204" pitchFamily="34" charset="0"/>
                          <a:ea typeface="微軟正黑體" panose="020B0604030504040204" pitchFamily="34" charset="-120"/>
                        </a:rPr>
                        <a:t>學校帳戶作相應處理</a:t>
                      </a:r>
                      <a:r>
                        <a:rPr lang="zh-TW" altLang="en-US" sz="1800" dirty="0">
                          <a:effectLst/>
                          <a:latin typeface="Aptos" panose="020B0004020202020204" pitchFamily="34" charset="0"/>
                          <a:ea typeface="微軟正黑體" panose="020B0604030504040204" pitchFamily="34" charset="-120"/>
                        </a:rPr>
                        <a:t>。</a:t>
                      </a:r>
                      <a:endParaRPr lang="en-US" altLang="zh-TW" sz="1800" dirty="0">
                        <a:effectLst/>
                        <a:latin typeface="Aptos" panose="020B0004020202020204" pitchFamily="34" charset="0"/>
                        <a:ea typeface="微軟正黑體" panose="020B0604030504040204" pitchFamily="34" charset="-120"/>
                      </a:endParaRPr>
                    </a:p>
                    <a:p>
                      <a:pPr marL="0" marR="0">
                        <a:lnSpc>
                          <a:spcPct val="107000"/>
                        </a:lnSpc>
                        <a:spcBef>
                          <a:spcPts val="0"/>
                        </a:spcBef>
                        <a:spcAft>
                          <a:spcPts val="0"/>
                        </a:spcAft>
                      </a:pPr>
                      <a:r>
                        <a:rPr lang="en-HK" sz="1800" dirty="0" err="1">
                          <a:effectLst/>
                          <a:latin typeface="Aptos" panose="020B0004020202020204" pitchFamily="34" charset="0"/>
                          <a:ea typeface="微軟正黑體" panose="020B0604030504040204" pitchFamily="34" charset="-120"/>
                          <a:cs typeface="Times New Roman" panose="02020603050405020304" pitchFamily="18" charset="0"/>
                        </a:rPr>
                        <a:t>如學校未有按指示</a:t>
                      </a:r>
                      <a:r>
                        <a:rPr lang="zh-TW" altLang="en-US" sz="1800" dirty="0">
                          <a:effectLst/>
                          <a:latin typeface="Aptos" panose="020B0004020202020204" pitchFamily="34" charset="0"/>
                          <a:ea typeface="微軟正黑體" panose="020B0604030504040204" pitchFamily="34" charset="-120"/>
                        </a:rPr>
                        <a:t>回覆</a:t>
                      </a:r>
                      <a:r>
                        <a:rPr lang="en-HK" sz="1800" dirty="0">
                          <a:effectLst/>
                          <a:latin typeface="Aptos" panose="020B0004020202020204" pitchFamily="34" charset="0"/>
                          <a:ea typeface="微軟正黑體" panose="020B0604030504040204" pitchFamily="34" charset="-120"/>
                          <a:cs typeface="Times New Roman" panose="02020603050405020304" pitchFamily="18" charset="0"/>
                        </a:rPr>
                        <a:t>，其</a:t>
                      </a:r>
                      <a:r>
                        <a:rPr lang="zh-TW" altLang="en-US" sz="1800" dirty="0">
                          <a:effectLst/>
                          <a:latin typeface="Aptos" panose="020B0004020202020204" pitchFamily="34" charset="0"/>
                          <a:ea typeface="微軟正黑體" panose="020B0604030504040204" pitchFamily="34" charset="-120"/>
                        </a:rPr>
                        <a:t>學校帳戶將會由</a:t>
                      </a:r>
                      <a:r>
                        <a:rPr lang="en-US" altLang="zh-TW" sz="1800" b="1" dirty="0">
                          <a:effectLst/>
                          <a:latin typeface="Aptos" panose="020B0004020202020204" pitchFamily="34" charset="0"/>
                          <a:ea typeface="微軟正黑體" panose="020B0604030504040204" pitchFamily="34" charset="-120"/>
                        </a:rPr>
                        <a:t>2025年11月24日起</a:t>
                      </a:r>
                      <a:r>
                        <a:rPr lang="zh-TW" altLang="en-US" sz="1800" dirty="0">
                          <a:effectLst/>
                          <a:latin typeface="Aptos" panose="020B0004020202020204" pitchFamily="34" charset="0"/>
                          <a:ea typeface="微軟正黑體" panose="020B0604030504040204" pitchFamily="34" charset="-120"/>
                        </a:rPr>
                        <a:t>被暫停使用。</a:t>
                      </a:r>
                      <a:endParaRPr lang="en-HK" sz="1800" dirty="0">
                        <a:effectLst/>
                        <a:latin typeface="Aptos" panose="020B0004020202020204" pitchFamily="34" charset="0"/>
                        <a:ea typeface="微軟正黑體" panose="020B0604030504040204" pitchFamily="34" charset="-120"/>
                        <a:cs typeface="Times New Roman" panose="02020603050405020304" pitchFamily="18" charset="0"/>
                      </a:endParaRPr>
                    </a:p>
                  </a:txBody>
                  <a:tcPr marL="68580" marR="68580" marT="0" marB="0" anchor="ctr">
                    <a:solidFill>
                      <a:schemeClr val="bg1">
                        <a:lumMod val="95000"/>
                      </a:schemeClr>
                    </a:solidFill>
                  </a:tcPr>
                </a:tc>
                <a:extLst>
                  <a:ext uri="{0D108BD9-81ED-4DB2-BD59-A6C34878D82A}">
                    <a16:rowId xmlns:a16="http://schemas.microsoft.com/office/drawing/2014/main" val="2403667023"/>
                  </a:ext>
                </a:extLst>
              </a:tr>
              <a:tr h="934766">
                <a:tc>
                  <a:txBody>
                    <a:bodyPr/>
                    <a:lstStyle/>
                    <a:p>
                      <a:pPr marL="0" marR="0">
                        <a:lnSpc>
                          <a:spcPct val="107000"/>
                        </a:lnSpc>
                        <a:spcBef>
                          <a:spcPts val="0"/>
                        </a:spcBef>
                        <a:spcAft>
                          <a:spcPts val="0"/>
                        </a:spcAft>
                      </a:pPr>
                      <a:r>
                        <a:rPr lang="en-GB" sz="2000" b="1" dirty="0">
                          <a:solidFill>
                            <a:schemeClr val="tx1"/>
                          </a:solidFill>
                          <a:effectLst/>
                          <a:latin typeface="Aptos" panose="020B0004020202020204" pitchFamily="34" charset="0"/>
                          <a:ea typeface="微軟正黑體" panose="020B0604030504040204" pitchFamily="34" charset="-120"/>
                        </a:rPr>
                        <a:t>2025</a:t>
                      </a:r>
                      <a:r>
                        <a:rPr lang="zh-TW" sz="2000" b="1" dirty="0">
                          <a:solidFill>
                            <a:schemeClr val="tx1"/>
                          </a:solidFill>
                          <a:effectLst/>
                          <a:latin typeface="Aptos" panose="020B0004020202020204" pitchFamily="34" charset="0"/>
                          <a:ea typeface="微軟正黑體" panose="020B0604030504040204" pitchFamily="34" charset="-120"/>
                        </a:rPr>
                        <a:t>年</a:t>
                      </a:r>
                      <a:r>
                        <a:rPr lang="en-GB" sz="2000" b="1" dirty="0">
                          <a:solidFill>
                            <a:schemeClr val="tx1"/>
                          </a:solidFill>
                          <a:effectLst/>
                          <a:latin typeface="Aptos" panose="020B0004020202020204" pitchFamily="34" charset="0"/>
                          <a:ea typeface="微軟正黑體" panose="020B0604030504040204" pitchFamily="34" charset="-120"/>
                        </a:rPr>
                        <a:t>12</a:t>
                      </a:r>
                      <a:r>
                        <a:rPr lang="zh-TW" sz="2000" b="1" dirty="0">
                          <a:solidFill>
                            <a:schemeClr val="tx1"/>
                          </a:solidFill>
                          <a:effectLst/>
                          <a:latin typeface="Aptos" panose="020B0004020202020204" pitchFamily="34" charset="0"/>
                          <a:ea typeface="微軟正黑體" panose="020B0604030504040204" pitchFamily="34" charset="-120"/>
                        </a:rPr>
                        <a:t>月</a:t>
                      </a:r>
                      <a:r>
                        <a:rPr lang="en-GB" sz="2000" b="1" dirty="0">
                          <a:solidFill>
                            <a:schemeClr val="tx1"/>
                          </a:solidFill>
                          <a:effectLst/>
                          <a:latin typeface="Aptos" panose="020B0004020202020204" pitchFamily="34" charset="0"/>
                          <a:ea typeface="微軟正黑體" panose="020B0604030504040204" pitchFamily="34" charset="-120"/>
                        </a:rPr>
                        <a:t>19</a:t>
                      </a:r>
                      <a:r>
                        <a:rPr lang="zh-TW" sz="2000" b="1" dirty="0">
                          <a:solidFill>
                            <a:schemeClr val="tx1"/>
                          </a:solidFill>
                          <a:effectLst/>
                          <a:latin typeface="Aptos" panose="020B0004020202020204" pitchFamily="34" charset="0"/>
                          <a:ea typeface="微軟正黑體" panose="020B0604030504040204" pitchFamily="34" charset="-120"/>
                        </a:rPr>
                        <a:t>日</a:t>
                      </a:r>
                      <a:r>
                        <a:rPr lang="zh-TW" altLang="en-US" sz="2000" b="1" dirty="0">
                          <a:solidFill>
                            <a:schemeClr val="tx1"/>
                          </a:solidFill>
                          <a:effectLst/>
                          <a:latin typeface="Aptos" panose="020B0004020202020204" pitchFamily="34" charset="0"/>
                          <a:ea typeface="微軟正黑體" panose="020B0604030504040204" pitchFamily="34" charset="-120"/>
                        </a:rPr>
                        <a:t>或之前</a:t>
                      </a:r>
                      <a:endParaRPr lang="en-HK" sz="2000" b="1" dirty="0">
                        <a:solidFill>
                          <a:schemeClr val="tx1"/>
                        </a:solidFill>
                        <a:effectLst/>
                        <a:latin typeface="Aptos" panose="020B0004020202020204" pitchFamily="34" charset="0"/>
                        <a:ea typeface="微軟正黑體" panose="020B0604030504040204" pitchFamily="34" charset="-12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07000"/>
                        </a:lnSpc>
                        <a:spcBef>
                          <a:spcPts val="0"/>
                        </a:spcBef>
                        <a:spcAft>
                          <a:spcPts val="0"/>
                        </a:spcAft>
                      </a:pPr>
                      <a:r>
                        <a:rPr lang="zh-TW" altLang="en-US" sz="1800" dirty="0">
                          <a:effectLst/>
                          <a:latin typeface="Aptos" panose="020B0004020202020204" pitchFamily="34" charset="0"/>
                          <a:ea typeface="微軟正黑體" panose="020B0604030504040204" pitchFamily="34" charset="-120"/>
                        </a:rPr>
                        <a:t>投委會將</a:t>
                      </a:r>
                      <a:r>
                        <a:rPr lang="zh-TW" sz="1800" dirty="0">
                          <a:effectLst/>
                          <a:latin typeface="Aptos" panose="020B0004020202020204" pitchFamily="34" charset="0"/>
                          <a:ea typeface="微軟正黑體" panose="020B0604030504040204" pitchFamily="34" charset="-120"/>
                        </a:rPr>
                        <a:t>按</a:t>
                      </a:r>
                      <a:r>
                        <a:rPr lang="zh-TW" altLang="en-US" sz="1800" dirty="0">
                          <a:effectLst/>
                          <a:latin typeface="Aptos" panose="020B0004020202020204" pitchFamily="34" charset="0"/>
                          <a:ea typeface="微軟正黑體" panose="020B0604030504040204" pitchFamily="34" charset="-120"/>
                        </a:rPr>
                        <a:t>學校</a:t>
                      </a:r>
                      <a:r>
                        <a:rPr lang="zh-TW" sz="1800" dirty="0">
                          <a:effectLst/>
                          <a:latin typeface="Aptos" panose="020B0004020202020204" pitchFamily="34" charset="0"/>
                          <a:ea typeface="微軟正黑體" panose="020B0604030504040204" pitchFamily="34" charset="-120"/>
                        </a:rPr>
                        <a:t>回覆</a:t>
                      </a:r>
                      <a:r>
                        <a:rPr lang="zh-TW" altLang="en-US" sz="1800" dirty="0">
                          <a:effectLst/>
                          <a:latin typeface="Aptos" panose="020B0004020202020204" pitchFamily="34" charset="0"/>
                          <a:ea typeface="微軟正黑體" panose="020B0604030504040204" pitchFamily="34" charset="-120"/>
                        </a:rPr>
                        <a:t>，</a:t>
                      </a:r>
                      <a:r>
                        <a:rPr lang="zh-TW" sz="1800" dirty="0">
                          <a:effectLst/>
                          <a:latin typeface="Aptos" panose="020B0004020202020204" pitchFamily="34" charset="0"/>
                          <a:ea typeface="微軟正黑體" panose="020B0604030504040204" pitchFamily="34" charset="-120"/>
                        </a:rPr>
                        <a:t>為學校更新帳戶資料</a:t>
                      </a:r>
                      <a:r>
                        <a:rPr lang="zh-TW" altLang="en-US" sz="1800" dirty="0">
                          <a:effectLst/>
                          <a:latin typeface="Aptos" panose="020B0004020202020204" pitchFamily="34" charset="0"/>
                          <a:ea typeface="微軟正黑體" panose="020B0604030504040204" pitchFamily="34" charset="-120"/>
                        </a:rPr>
                        <a:t>。</a:t>
                      </a:r>
                      <a:endParaRPr lang="en-HK" sz="1800" dirty="0">
                        <a:effectLst/>
                        <a:latin typeface="Aptos" panose="020B0004020202020204" pitchFamily="34" charset="0"/>
                        <a:ea typeface="微軟正黑體" panose="020B0604030504040204" pitchFamily="34" charset="-12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4124135835"/>
                  </a:ext>
                </a:extLst>
              </a:tr>
            </a:tbl>
          </a:graphicData>
        </a:graphic>
      </p:graphicFrame>
      <p:sp>
        <p:nvSpPr>
          <p:cNvPr id="7" name="Content Placeholder 17">
            <a:extLst>
              <a:ext uri="{FF2B5EF4-FFF2-40B4-BE49-F238E27FC236}">
                <a16:creationId xmlns:a16="http://schemas.microsoft.com/office/drawing/2014/main" id="{8F9770EE-1960-B7A1-074A-2EF22AC2FE8D}"/>
              </a:ext>
            </a:extLst>
          </p:cNvPr>
          <p:cNvSpPr txBox="1">
            <a:spLocks/>
          </p:cNvSpPr>
          <p:nvPr/>
        </p:nvSpPr>
        <p:spPr>
          <a:xfrm>
            <a:off x="445074" y="5466422"/>
            <a:ext cx="11064227" cy="1026452"/>
          </a:xfrm>
          <a:prstGeom prst="rect">
            <a:avLst/>
          </a:prstGeom>
        </p:spPr>
        <p:txBody>
          <a:bodyPr vert="horz" lIns="91440" tIns="45720" rIns="91440" bIns="45720" rtlCol="0">
            <a:normAutofit/>
          </a:bodyPr>
          <a:lstStyle>
            <a:lvl1pPr marL="228600" indent="-228600" algn="l" defTabSz="914400" rtl="0" eaLnBrk="1" latinLnBrk="0" hangingPunct="1">
              <a:lnSpc>
                <a:spcPts val="1350"/>
              </a:lnSpc>
              <a:spcBef>
                <a:spcPts val="750"/>
              </a:spcBef>
              <a:spcAft>
                <a:spcPts val="750"/>
              </a:spcAft>
              <a:buFont typeface="Arial" panose="020B0604020202020204" pitchFamily="34" charset="0"/>
              <a:buChar char="•"/>
              <a:defRPr lang="en-US" sz="1800" kern="1200" baseline="0" smtClean="0">
                <a:solidFill>
                  <a:schemeClr val="tx1">
                    <a:lumMod val="65000"/>
                    <a:lumOff val="35000"/>
                  </a:schemeClr>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ts val="1350"/>
              </a:lnSpc>
              <a:spcBef>
                <a:spcPts val="750"/>
              </a:spcBef>
              <a:spcAft>
                <a:spcPts val="750"/>
              </a:spcAft>
              <a:buFont typeface="Arial" panose="020B0604020202020204" pitchFamily="34" charset="0"/>
              <a:buChar char="•"/>
              <a:defRPr lang="en-US" sz="9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350"/>
              </a:lnSpc>
              <a:spcBef>
                <a:spcPts val="750"/>
              </a:spcBef>
              <a:spcAft>
                <a:spcPts val="750"/>
              </a:spcAft>
              <a:buFont typeface="Arial" panose="020B0604020202020204" pitchFamily="34" charset="0"/>
              <a:buChar char="•"/>
              <a:defRPr lang="en-US" sz="9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350"/>
              </a:lnSpc>
              <a:spcBef>
                <a:spcPts val="750"/>
              </a:spcBef>
              <a:spcAft>
                <a:spcPts val="750"/>
              </a:spcAft>
              <a:buFont typeface="Arial" panose="020B0604020202020204" pitchFamily="34" charset="0"/>
              <a:buChar char="•"/>
              <a:defRPr lang="en-US" sz="9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350"/>
              </a:lnSpc>
              <a:spcBef>
                <a:spcPts val="750"/>
              </a:spcBef>
              <a:spcAft>
                <a:spcPts val="750"/>
              </a:spcAft>
              <a:buFont typeface="Arial" panose="020B0604020202020204" pitchFamily="34" charset="0"/>
              <a:buChar char="•"/>
              <a:defRPr lang="en-US" sz="9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600"/>
              </a:spcBef>
              <a:spcAft>
                <a:spcPts val="600"/>
              </a:spcAft>
              <a:buFont typeface="Wingdings" panose="05000000000000000000" pitchFamily="2" charset="2"/>
              <a:buChar char="§"/>
            </a:pPr>
            <a:r>
              <a:rPr lang="zh-TW" altLang="en-US" sz="2000" dirty="0">
                <a:solidFill>
                  <a:schemeClr val="tx1"/>
                </a:solidFill>
                <a:highlight>
                  <a:srgbClr val="FFFF00"/>
                </a:highlight>
                <a:latin typeface="Aptos" panose="020B0004020202020204" pitchFamily="34" charset="0"/>
              </a:rPr>
              <a:t>如學校未有收到電郵，請主動聯絡投委會 </a:t>
            </a:r>
            <a:r>
              <a:rPr lang="en-US" altLang="zh-TW" sz="2000" dirty="0">
                <a:solidFill>
                  <a:schemeClr val="tx1"/>
                </a:solidFill>
                <a:highlight>
                  <a:srgbClr val="FFFF00"/>
                </a:highlight>
                <a:latin typeface="Aptos" panose="020B0004020202020204" pitchFamily="34" charset="0"/>
                <a:hlinkClick r:id="rId3"/>
              </a:rPr>
              <a:t>info@ifec.org.hk</a:t>
            </a:r>
            <a:r>
              <a:rPr lang="zh-TW" altLang="en-US" sz="2000" dirty="0">
                <a:solidFill>
                  <a:schemeClr val="tx1"/>
                </a:solidFill>
                <a:highlight>
                  <a:srgbClr val="FFFF00"/>
                </a:highlight>
                <a:latin typeface="Aptos" panose="020B0004020202020204" pitchFamily="34" charset="0"/>
              </a:rPr>
              <a:t>。</a:t>
            </a:r>
            <a:r>
              <a:rPr lang="en-US" altLang="zh-TW" sz="2000" dirty="0">
                <a:solidFill>
                  <a:schemeClr val="tx1"/>
                </a:solidFill>
                <a:highlight>
                  <a:srgbClr val="FFFF00"/>
                </a:highlight>
                <a:latin typeface="Aptos" panose="020B0004020202020204" pitchFamily="34" charset="0"/>
              </a:rPr>
              <a:t> </a:t>
            </a:r>
            <a:endParaRPr lang="zh-TW" altLang="en-US" sz="1600" dirty="0">
              <a:solidFill>
                <a:schemeClr val="tx1"/>
              </a:solidFill>
              <a:highlight>
                <a:srgbClr val="FFFF00"/>
              </a:highlight>
              <a:latin typeface="Aptos" panose="020B0004020202020204" pitchFamily="34" charset="0"/>
            </a:endParaRPr>
          </a:p>
        </p:txBody>
      </p:sp>
    </p:spTree>
    <p:extLst>
      <p:ext uri="{BB962C8B-B14F-4D97-AF65-F5344CB8AC3E}">
        <p14:creationId xmlns:p14="http://schemas.microsoft.com/office/powerpoint/2010/main" val="3653607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BBC7E-F848-4173-A16F-B40BDFC29FD1}"/>
              </a:ext>
            </a:extLst>
          </p:cNvPr>
          <p:cNvSpPr>
            <a:spLocks noGrp="1"/>
          </p:cNvSpPr>
          <p:nvPr>
            <p:ph type="title"/>
          </p:nvPr>
        </p:nvSpPr>
        <p:spPr/>
        <p:txBody>
          <a:bodyPr>
            <a:normAutofit/>
          </a:bodyPr>
          <a:lstStyle/>
          <a:p>
            <a:r>
              <a:rPr lang="zh-TW" altLang="en-US" sz="2800" dirty="0"/>
              <a:t>預期學習成效</a:t>
            </a:r>
            <a:endParaRPr lang="en-US" sz="2800" dirty="0"/>
          </a:p>
        </p:txBody>
      </p:sp>
      <p:sp>
        <p:nvSpPr>
          <p:cNvPr id="5" name="Text Placeholder 4">
            <a:extLst>
              <a:ext uri="{FF2B5EF4-FFF2-40B4-BE49-F238E27FC236}">
                <a16:creationId xmlns:a16="http://schemas.microsoft.com/office/drawing/2014/main" id="{E9FFCF5E-8187-4D58-886E-4BD902756E8C}"/>
              </a:ext>
            </a:extLst>
          </p:cNvPr>
          <p:cNvSpPr>
            <a:spLocks noGrp="1"/>
          </p:cNvSpPr>
          <p:nvPr>
            <p:ph sz="half" idx="2"/>
          </p:nvPr>
        </p:nvSpPr>
        <p:spPr/>
        <p:txBody>
          <a:bodyPr>
            <a:normAutofit/>
          </a:bodyPr>
          <a:lstStyle/>
          <a:p>
            <a:pPr marL="400050" indent="-400050">
              <a:lnSpc>
                <a:spcPct val="150000"/>
              </a:lnSpc>
              <a:spcBef>
                <a:spcPts val="0"/>
              </a:spcBef>
              <a:buFont typeface="Wingdings" panose="05000000000000000000" pitchFamily="2" charset="2"/>
              <a:buChar char="§"/>
            </a:pPr>
            <a:r>
              <a:rPr lang="zh-TW" altLang="en-US" sz="2000" dirty="0">
                <a:solidFill>
                  <a:schemeClr val="tx1"/>
                </a:solidFill>
              </a:rPr>
              <a:t>學習</a:t>
            </a:r>
            <a:r>
              <a:rPr lang="zh-TW" altLang="en-US" sz="2000" b="1" u="sng" dirty="0">
                <a:solidFill>
                  <a:schemeClr val="tx1"/>
                </a:solidFill>
              </a:rPr>
              <a:t>規劃</a:t>
            </a:r>
            <a:r>
              <a:rPr lang="zh-TW" altLang="en-US" sz="2000" dirty="0">
                <a:solidFill>
                  <a:schemeClr val="tx1"/>
                </a:solidFill>
              </a:rPr>
              <a:t>個人</a:t>
            </a:r>
            <a:r>
              <a:rPr lang="zh-TW" altLang="en-US" sz="2000" b="1" u="sng" dirty="0">
                <a:solidFill>
                  <a:schemeClr val="tx1"/>
                </a:solidFill>
              </a:rPr>
              <a:t>理財</a:t>
            </a:r>
            <a:r>
              <a:rPr lang="zh-TW" altLang="en-US" sz="2000" dirty="0">
                <a:solidFill>
                  <a:schemeClr val="tx1"/>
                </a:solidFill>
              </a:rPr>
              <a:t>與</a:t>
            </a:r>
            <a:r>
              <a:rPr lang="zh-TW" altLang="en-US" sz="2000" b="1" u="sng" dirty="0">
                <a:solidFill>
                  <a:schemeClr val="tx1"/>
                </a:solidFill>
              </a:rPr>
              <a:t>投資</a:t>
            </a:r>
          </a:p>
          <a:p>
            <a:pPr marL="400050" indent="-400050">
              <a:lnSpc>
                <a:spcPct val="150000"/>
              </a:lnSpc>
              <a:spcBef>
                <a:spcPts val="0"/>
              </a:spcBef>
              <a:buFont typeface="Wingdings" panose="05000000000000000000" pitchFamily="2" charset="2"/>
              <a:buChar char="§"/>
            </a:pPr>
            <a:r>
              <a:rPr lang="zh-TW" altLang="en-US" sz="2000" b="1" u="sng" dirty="0">
                <a:solidFill>
                  <a:schemeClr val="tx1"/>
                </a:solidFill>
              </a:rPr>
              <a:t>體驗</a:t>
            </a:r>
            <a:r>
              <a:rPr lang="zh-TW" altLang="en-US" sz="2000" dirty="0">
                <a:solidFill>
                  <a:schemeClr val="tx1"/>
                </a:solidFill>
              </a:rPr>
              <a:t>股票投資的</a:t>
            </a:r>
            <a:r>
              <a:rPr lang="zh-TW" altLang="en-US" sz="2000" b="1" u="sng" dirty="0">
                <a:solidFill>
                  <a:schemeClr val="tx1"/>
                </a:solidFill>
              </a:rPr>
              <a:t>過程</a:t>
            </a:r>
          </a:p>
          <a:p>
            <a:pPr marL="400050" indent="-400050">
              <a:lnSpc>
                <a:spcPct val="150000"/>
              </a:lnSpc>
              <a:spcBef>
                <a:spcPts val="0"/>
              </a:spcBef>
              <a:buFont typeface="Wingdings" panose="05000000000000000000" pitchFamily="2" charset="2"/>
              <a:buChar char="§"/>
            </a:pPr>
            <a:r>
              <a:rPr lang="zh-TW" altLang="en-US" sz="2000" b="1" u="sng" dirty="0">
                <a:solidFill>
                  <a:schemeClr val="tx1"/>
                </a:solidFill>
              </a:rPr>
              <a:t>探索</a:t>
            </a:r>
            <a:r>
              <a:rPr lang="zh-TW" altLang="en-US" sz="2000" dirty="0">
                <a:solidFill>
                  <a:schemeClr val="tx1"/>
                </a:solidFill>
              </a:rPr>
              <a:t>股票投資的</a:t>
            </a:r>
            <a:r>
              <a:rPr lang="zh-TW" altLang="en-US" sz="2000" b="1" u="sng" dirty="0">
                <a:solidFill>
                  <a:schemeClr val="tx1"/>
                </a:solidFill>
              </a:rPr>
              <a:t>策略</a:t>
            </a:r>
            <a:r>
              <a:rPr lang="zh-TW" altLang="en-US" sz="2000" dirty="0">
                <a:solidFill>
                  <a:schemeClr val="tx1"/>
                </a:solidFill>
              </a:rPr>
              <a:t>與</a:t>
            </a:r>
            <a:r>
              <a:rPr lang="zh-TW" altLang="en-US" sz="2000" b="1" u="sng" dirty="0">
                <a:solidFill>
                  <a:schemeClr val="tx1"/>
                </a:solidFill>
              </a:rPr>
              <a:t>風險</a:t>
            </a:r>
            <a:endParaRPr lang="en-HK" altLang="zh-TW" sz="2000" b="1" u="sng" dirty="0">
              <a:solidFill>
                <a:schemeClr val="tx1"/>
              </a:solidFill>
            </a:endParaRPr>
          </a:p>
          <a:p>
            <a:pPr marL="400050" indent="-400050">
              <a:lnSpc>
                <a:spcPct val="150000"/>
              </a:lnSpc>
              <a:spcBef>
                <a:spcPts val="0"/>
              </a:spcBef>
              <a:buFont typeface="Wingdings" panose="05000000000000000000" pitchFamily="2" charset="2"/>
              <a:buChar char="§"/>
            </a:pPr>
            <a:r>
              <a:rPr lang="zh-TW" altLang="en-US" sz="2000" b="1" u="sng" dirty="0">
                <a:solidFill>
                  <a:schemeClr val="tx1"/>
                </a:solidFill>
              </a:rPr>
              <a:t>了解</a:t>
            </a:r>
            <a:r>
              <a:rPr lang="zh-TW" altLang="en-US" sz="2000" dirty="0">
                <a:solidFill>
                  <a:schemeClr val="tx1"/>
                </a:solidFill>
              </a:rPr>
              <a:t>影響股票價格的</a:t>
            </a:r>
            <a:r>
              <a:rPr lang="zh-TW" altLang="en-US" sz="2000" b="1" u="sng" dirty="0">
                <a:solidFill>
                  <a:schemeClr val="tx1"/>
                </a:solidFill>
              </a:rPr>
              <a:t>各項因素</a:t>
            </a:r>
            <a:endParaRPr lang="en-HK" altLang="zh-TW" sz="2000" b="1" u="sng" dirty="0">
              <a:solidFill>
                <a:schemeClr val="tx1"/>
              </a:solidFill>
            </a:endParaRPr>
          </a:p>
          <a:p>
            <a:pPr marL="400050" indent="-400050">
              <a:lnSpc>
                <a:spcPct val="150000"/>
              </a:lnSpc>
              <a:spcBef>
                <a:spcPts val="0"/>
              </a:spcBef>
              <a:buFont typeface="Wingdings" panose="05000000000000000000" pitchFamily="2" charset="2"/>
              <a:buChar char="§"/>
            </a:pPr>
            <a:r>
              <a:rPr lang="zh-TW" altLang="en-US" sz="2000" dirty="0">
                <a:solidFill>
                  <a:schemeClr val="tx1"/>
                </a:solidFill>
              </a:rPr>
              <a:t>明白</a:t>
            </a:r>
            <a:r>
              <a:rPr lang="zh-TW" altLang="en-US" sz="2000" b="1" u="sng" dirty="0">
                <a:solidFill>
                  <a:schemeClr val="tx1"/>
                </a:solidFill>
              </a:rPr>
              <a:t>恆生指數的重要性</a:t>
            </a:r>
            <a:endParaRPr lang="en-GB" sz="2000" b="1" u="sng" dirty="0">
              <a:solidFill>
                <a:schemeClr val="tx1"/>
              </a:solidFill>
            </a:endParaRPr>
          </a:p>
        </p:txBody>
      </p:sp>
      <p:sp>
        <p:nvSpPr>
          <p:cNvPr id="3" name="Slide Number Placeholder 2">
            <a:extLst>
              <a:ext uri="{FF2B5EF4-FFF2-40B4-BE49-F238E27FC236}">
                <a16:creationId xmlns:a16="http://schemas.microsoft.com/office/drawing/2014/main" id="{AF73EB04-89FE-4488-4E04-E941B9948117}"/>
              </a:ext>
            </a:extLst>
          </p:cNvPr>
          <p:cNvSpPr>
            <a:spLocks noGrp="1"/>
          </p:cNvSpPr>
          <p:nvPr>
            <p:ph type="sldNum" sz="quarter" idx="4"/>
          </p:nvPr>
        </p:nvSpPr>
        <p:spPr/>
        <p:txBody>
          <a:bodyPr/>
          <a:lstStyle/>
          <a:p>
            <a:fld id="{AF9A0E2E-19C5-413C-834F-860497B58A9F}" type="slidenum">
              <a:rPr lang="en-HK" smtClean="0"/>
              <a:t>7</a:t>
            </a:fld>
            <a:endParaRPr lang="en-HK"/>
          </a:p>
        </p:txBody>
      </p:sp>
    </p:spTree>
    <p:extLst>
      <p:ext uri="{BB962C8B-B14F-4D97-AF65-F5344CB8AC3E}">
        <p14:creationId xmlns:p14="http://schemas.microsoft.com/office/powerpoint/2010/main" val="35716579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E91112-D9C9-4A44-B1BF-52564A12F410}"/>
              </a:ext>
            </a:extLst>
          </p:cNvPr>
          <p:cNvSpPr txBox="1">
            <a:spLocks/>
          </p:cNvSpPr>
          <p:nvPr/>
        </p:nvSpPr>
        <p:spPr>
          <a:xfrm>
            <a:off x="1524000" y="1730494"/>
            <a:ext cx="9144000" cy="3384431"/>
          </a:xfrm>
          <a:prstGeom prst="rect">
            <a:avLst/>
          </a:prstGeom>
        </p:spPr>
        <p:txBody>
          <a:bodyPr vert="horz" lIns="91440" tIns="45720" rIns="91440" bIns="45720" rtlCol="0" anchor="ctr">
            <a:normAutofit/>
          </a:bodyPr>
          <a:lstStyle>
            <a:lvl1pPr algn="l" defTabSz="685800" rtl="0" eaLnBrk="1" latinLnBrk="0" hangingPunct="1">
              <a:spcBef>
                <a:spcPct val="0"/>
              </a:spcBef>
              <a:buNone/>
              <a:defRPr sz="3300" kern="1200">
                <a:solidFill>
                  <a:schemeClr val="tx1"/>
                </a:solidFill>
                <a:latin typeface="Microsoft JhengHei UI" panose="020B0604030504040204" pitchFamily="34" charset="-120"/>
                <a:ea typeface="Microsoft JhengHei UI" panose="020B0604030504040204" pitchFamily="34" charset="-120"/>
                <a:cs typeface="+mj-cs"/>
              </a:defRPr>
            </a:lvl1pPr>
          </a:lstStyle>
          <a:p>
            <a:pPr algn="ctr"/>
            <a:r>
              <a:rPr lang="zh-TW" altLang="en-US" sz="3600" dirty="0">
                <a:solidFill>
                  <a:schemeClr val="bg1"/>
                </a:solidFill>
                <a:cs typeface="Arial" panose="020B0604020202020204" pitchFamily="34" charset="0"/>
              </a:rPr>
              <a:t>第三部份：</a:t>
            </a:r>
            <a:endParaRPr lang="en-HK" altLang="zh-TW" sz="3600" dirty="0">
              <a:solidFill>
                <a:schemeClr val="bg1"/>
              </a:solidFill>
              <a:cs typeface="Arial" panose="020B0604020202020204" pitchFamily="34" charset="0"/>
            </a:endParaRPr>
          </a:p>
          <a:p>
            <a:pPr algn="ctr"/>
            <a:r>
              <a:rPr lang="zh-TW" altLang="en-US" sz="3600" dirty="0">
                <a:solidFill>
                  <a:schemeClr val="bg1"/>
                </a:solidFill>
                <a:cs typeface="Arial" panose="020B0604020202020204" pitchFamily="34" charset="0"/>
              </a:rPr>
              <a:t>電子「股壇達人」在學校的應用</a:t>
            </a:r>
          </a:p>
        </p:txBody>
      </p:sp>
    </p:spTree>
    <p:extLst>
      <p:ext uri="{BB962C8B-B14F-4D97-AF65-F5344CB8AC3E}">
        <p14:creationId xmlns:p14="http://schemas.microsoft.com/office/powerpoint/2010/main" val="5098529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035B7C-C3B6-67F0-B44D-1E688D2E62FD}"/>
              </a:ext>
            </a:extLst>
          </p:cNvPr>
          <p:cNvSpPr>
            <a:spLocks noGrp="1"/>
          </p:cNvSpPr>
          <p:nvPr>
            <p:ph type="title"/>
          </p:nvPr>
        </p:nvSpPr>
        <p:spPr/>
        <p:txBody>
          <a:bodyPr/>
          <a:lstStyle/>
          <a:p>
            <a:r>
              <a:rPr lang="zh-TW" altLang="en-US" sz="2800" dirty="0">
                <a:solidFill>
                  <a:schemeClr val="bg1"/>
                </a:solidFill>
                <a:cs typeface="Arial" panose="020B0604020202020204" pitchFamily="34" charset="0"/>
              </a:rPr>
              <a:t>「股壇達人」及電子「股壇達人」在學校的應用</a:t>
            </a:r>
          </a:p>
        </p:txBody>
      </p:sp>
      <p:sp>
        <p:nvSpPr>
          <p:cNvPr id="5" name="Content Placeholder 4">
            <a:extLst>
              <a:ext uri="{FF2B5EF4-FFF2-40B4-BE49-F238E27FC236}">
                <a16:creationId xmlns:a16="http://schemas.microsoft.com/office/drawing/2014/main" id="{A7AFDF91-19B3-2C50-477A-2B798F95B7EF}"/>
              </a:ext>
            </a:extLst>
          </p:cNvPr>
          <p:cNvSpPr>
            <a:spLocks noGrp="1"/>
          </p:cNvSpPr>
          <p:nvPr>
            <p:ph sz="half" idx="2"/>
          </p:nvPr>
        </p:nvSpPr>
        <p:spPr/>
        <p:txBody>
          <a:bodyPr>
            <a:normAutofit/>
          </a:bodyPr>
          <a:lstStyle/>
          <a:p>
            <a:pPr marL="233363" lvl="1" indent="-233363">
              <a:lnSpc>
                <a:spcPct val="100000"/>
              </a:lnSpc>
              <a:spcBef>
                <a:spcPts val="600"/>
              </a:spcBef>
              <a:spcAft>
                <a:spcPts val="600"/>
              </a:spcAft>
              <a:buFont typeface="Wingdings" panose="05000000000000000000" pitchFamily="2" charset="2"/>
              <a:buChar char="§"/>
            </a:pPr>
            <a:r>
              <a:rPr lang="zh-TW" altLang="en-US" sz="2200" dirty="0">
                <a:solidFill>
                  <a:schemeClr val="tx1"/>
                </a:solidFill>
                <a:latin typeface="微軟正黑體" panose="020B0604030504040204" pitchFamily="34" charset="-120"/>
                <a:ea typeface="微軟正黑體" panose="020B0604030504040204" pitchFamily="34" charset="-120"/>
              </a:rPr>
              <a:t>級別</a:t>
            </a:r>
            <a:endParaRPr lang="en-HK" altLang="zh-TW" sz="2200" dirty="0">
              <a:solidFill>
                <a:schemeClr val="tx1"/>
              </a:solidFill>
              <a:latin typeface="微軟正黑體" panose="020B0604030504040204" pitchFamily="34" charset="-120"/>
              <a:ea typeface="微軟正黑體" panose="020B0604030504040204" pitchFamily="34" charset="-120"/>
            </a:endParaRPr>
          </a:p>
          <a:p>
            <a:pPr marL="576263" lvl="2" indent="-342900">
              <a:lnSpc>
                <a:spcPct val="100000"/>
              </a:lnSpc>
              <a:spcBef>
                <a:spcPts val="600"/>
              </a:spcBef>
              <a:spcAft>
                <a:spcPts val="600"/>
              </a:spcAft>
              <a:buFont typeface="Wingdings" panose="05000000000000000000" pitchFamily="2" charset="2"/>
              <a:buChar char="v"/>
            </a:pPr>
            <a:r>
              <a:rPr lang="zh-TW" altLang="en-US" sz="2200" dirty="0">
                <a:solidFill>
                  <a:srgbClr val="645E9A"/>
                </a:solidFill>
                <a:latin typeface="微軟正黑體" panose="020B0604030504040204" pitchFamily="34" charset="-120"/>
                <a:ea typeface="微軟正黑體" panose="020B0604030504040204" pitchFamily="34" charset="-120"/>
              </a:rPr>
              <a:t>高中</a:t>
            </a:r>
            <a:endParaRPr lang="en-HK" altLang="zh-TW" sz="2200" dirty="0">
              <a:solidFill>
                <a:srgbClr val="645E9A"/>
              </a:solidFill>
              <a:latin typeface="微軟正黑體" panose="020B0604030504040204" pitchFamily="34" charset="-120"/>
              <a:ea typeface="微軟正黑體" panose="020B0604030504040204" pitchFamily="34" charset="-120"/>
            </a:endParaRPr>
          </a:p>
          <a:p>
            <a:pPr marL="1023938" lvl="3" indent="-334963">
              <a:lnSpc>
                <a:spcPct val="100000"/>
              </a:lnSpc>
              <a:spcBef>
                <a:spcPts val="600"/>
              </a:spcBef>
              <a:spcAft>
                <a:spcPts val="600"/>
              </a:spcAft>
            </a:pPr>
            <a:r>
              <a:rPr lang="zh-TW" altLang="en-US" sz="2200" dirty="0">
                <a:solidFill>
                  <a:schemeClr val="tx1"/>
                </a:solidFill>
                <a:latin typeface="微軟正黑體" panose="020B0604030504040204" pitchFamily="34" charset="-120"/>
                <a:ea typeface="微軟正黑體" panose="020B0604030504040204" pitchFamily="34" charset="-120"/>
              </a:rPr>
              <a:t>企業、會計與財務概論科</a:t>
            </a:r>
            <a:r>
              <a:rPr kumimoji="1" lang="zh-TW" altLang="en-US" sz="2400" dirty="0">
                <a:solidFill>
                  <a:schemeClr val="tx1"/>
                </a:solidFill>
              </a:rPr>
              <a:t>「</a:t>
            </a:r>
            <a:r>
              <a:rPr lang="zh-TW" altLang="en-US" sz="2200" dirty="0">
                <a:solidFill>
                  <a:schemeClr val="tx1"/>
                </a:solidFill>
                <a:latin typeface="微軟正黑體" panose="020B0604030504040204" pitchFamily="34" charset="-120"/>
                <a:ea typeface="微軟正黑體" panose="020B0604030504040204" pitchFamily="34" charset="-120"/>
              </a:rPr>
              <a:t>基礎個人理財</a:t>
            </a:r>
            <a:r>
              <a:rPr kumimoji="1" lang="zh-TW" altLang="en-US" sz="2000" dirty="0">
                <a:solidFill>
                  <a:schemeClr val="tx1"/>
                </a:solidFill>
              </a:rPr>
              <a:t>」</a:t>
            </a:r>
            <a:r>
              <a:rPr lang="zh-TW" altLang="en-US" sz="2200" dirty="0">
                <a:solidFill>
                  <a:schemeClr val="tx1"/>
                </a:solidFill>
                <a:latin typeface="微軟正黑體" panose="020B0604030504040204" pitchFamily="34" charset="-120"/>
                <a:ea typeface="微軟正黑體" panose="020B0604030504040204" pitchFamily="34" charset="-120"/>
              </a:rPr>
              <a:t>單元</a:t>
            </a:r>
          </a:p>
          <a:p>
            <a:pPr marL="576263" lvl="2" indent="-342900">
              <a:lnSpc>
                <a:spcPct val="100000"/>
              </a:lnSpc>
              <a:spcBef>
                <a:spcPts val="600"/>
              </a:spcBef>
              <a:spcAft>
                <a:spcPts val="600"/>
              </a:spcAft>
              <a:buFont typeface="Wingdings" panose="05000000000000000000" pitchFamily="2" charset="2"/>
              <a:buChar char="v"/>
            </a:pPr>
            <a:r>
              <a:rPr lang="en-US" altLang="zh-TW" sz="2200" dirty="0">
                <a:solidFill>
                  <a:srgbClr val="645E9A"/>
                </a:solidFill>
                <a:latin typeface="微軟正黑體" panose="020B0604030504040204" pitchFamily="34" charset="-120"/>
                <a:ea typeface="微軟正黑體" panose="020B0604030504040204" pitchFamily="34" charset="-120"/>
              </a:rPr>
              <a:t>­</a:t>
            </a:r>
            <a:r>
              <a:rPr lang="zh-TW" altLang="en-US" sz="2200" dirty="0">
                <a:solidFill>
                  <a:srgbClr val="645E9A"/>
                </a:solidFill>
                <a:latin typeface="微軟正黑體" panose="020B0604030504040204" pitchFamily="34" charset="-120"/>
                <a:ea typeface="微軟正黑體" panose="020B0604030504040204" pitchFamily="34" charset="-120"/>
              </a:rPr>
              <a:t>初中</a:t>
            </a:r>
            <a:endParaRPr lang="en-HK" altLang="zh-TW" sz="2200" dirty="0">
              <a:solidFill>
                <a:srgbClr val="645E9A"/>
              </a:solidFill>
              <a:latin typeface="微軟正黑體" panose="020B0604030504040204" pitchFamily="34" charset="-120"/>
              <a:ea typeface="微軟正黑體" panose="020B0604030504040204" pitchFamily="34" charset="-120"/>
            </a:endParaRPr>
          </a:p>
          <a:p>
            <a:pPr marL="1023938" lvl="3" indent="-334963">
              <a:lnSpc>
                <a:spcPct val="100000"/>
              </a:lnSpc>
              <a:spcBef>
                <a:spcPts val="600"/>
              </a:spcBef>
              <a:spcAft>
                <a:spcPts val="600"/>
              </a:spcAft>
            </a:pPr>
            <a:r>
              <a:rPr lang="zh-TW" altLang="en-US" sz="2200" dirty="0">
                <a:solidFill>
                  <a:schemeClr val="tx1"/>
                </a:solidFill>
                <a:latin typeface="微軟正黑體" panose="020B0604030504040204" pitchFamily="34" charset="-120"/>
                <a:ea typeface="微軟正黑體" panose="020B0604030504040204" pitchFamily="34" charset="-120"/>
              </a:rPr>
              <a:t>公民、經濟與社會科「理財教育」單元</a:t>
            </a:r>
            <a:endParaRPr lang="en-HK" altLang="zh-TW" sz="2200" dirty="0">
              <a:solidFill>
                <a:schemeClr val="tx1"/>
              </a:solidFill>
              <a:latin typeface="微軟正黑體" panose="020B0604030504040204" pitchFamily="34" charset="-120"/>
              <a:ea typeface="微軟正黑體" panose="020B0604030504040204" pitchFamily="34" charset="-120"/>
            </a:endParaRPr>
          </a:p>
          <a:p>
            <a:pPr marL="1371600" lvl="3" indent="-344488">
              <a:lnSpc>
                <a:spcPct val="100000"/>
              </a:lnSpc>
              <a:spcBef>
                <a:spcPts val="600"/>
              </a:spcBef>
              <a:spcAft>
                <a:spcPts val="600"/>
              </a:spcAft>
              <a:buFont typeface="Courier New" panose="02070309020205020404" pitchFamily="49" charset="0"/>
              <a:buChar char="o"/>
            </a:pPr>
            <a:r>
              <a:rPr lang="zh-TW" altLang="en-US" sz="1800" dirty="0">
                <a:solidFill>
                  <a:schemeClr val="tx1"/>
                </a:solidFill>
                <a:latin typeface="微軟正黑體" panose="020B0604030504040204" pitchFamily="34" charset="-120"/>
                <a:ea typeface="微軟正黑體" panose="020B0604030504040204" pitchFamily="34" charset="-120"/>
              </a:rPr>
              <a:t>建立財富增值的概念， 明白投資涉及風險，以及了解投資時要平衡風險與回報</a:t>
            </a:r>
            <a:endParaRPr lang="en-HK" altLang="zh-TW" sz="1800" dirty="0">
              <a:solidFill>
                <a:schemeClr val="tx1"/>
              </a:solidFill>
              <a:latin typeface="微軟正黑體" panose="020B0604030504040204" pitchFamily="34" charset="-120"/>
              <a:ea typeface="微軟正黑體" panose="020B0604030504040204" pitchFamily="34" charset="-120"/>
            </a:endParaRPr>
          </a:p>
          <a:p>
            <a:pPr marL="1023938" lvl="3" indent="-334963">
              <a:lnSpc>
                <a:spcPct val="100000"/>
              </a:lnSpc>
              <a:spcBef>
                <a:spcPts val="600"/>
              </a:spcBef>
              <a:spcAft>
                <a:spcPts val="600"/>
              </a:spcAft>
            </a:pPr>
            <a:r>
              <a:rPr lang="zh-TW" altLang="en-US" sz="2200" dirty="0">
                <a:solidFill>
                  <a:schemeClr val="tx1"/>
                </a:solidFill>
                <a:latin typeface="微軟正黑體" panose="020B0604030504040204" pitchFamily="34" charset="-120"/>
                <a:ea typeface="微軟正黑體" panose="020B0604030504040204" pitchFamily="34" charset="-120"/>
              </a:rPr>
              <a:t>中三選科體驗活動 </a:t>
            </a:r>
            <a:endParaRPr lang="en-HK" altLang="zh-TW" sz="2200" dirty="0">
              <a:solidFill>
                <a:schemeClr val="tx1"/>
              </a:solidFill>
              <a:latin typeface="微軟正黑體" panose="020B0604030504040204" pitchFamily="34" charset="-120"/>
              <a:ea typeface="微軟正黑體" panose="020B0604030504040204" pitchFamily="34" charset="-120"/>
            </a:endParaRPr>
          </a:p>
          <a:p>
            <a:pPr marL="1023938" lvl="3" indent="-334963">
              <a:lnSpc>
                <a:spcPct val="100000"/>
              </a:lnSpc>
              <a:spcBef>
                <a:spcPts val="600"/>
              </a:spcBef>
              <a:spcAft>
                <a:spcPts val="600"/>
              </a:spcAft>
            </a:pPr>
            <a:endParaRPr lang="en-HK" altLang="zh-TW" sz="2200" dirty="0">
              <a:solidFill>
                <a:schemeClr val="tx1"/>
              </a:solidFill>
              <a:latin typeface="微軟正黑體" panose="020B0604030504040204" pitchFamily="34" charset="-120"/>
              <a:ea typeface="微軟正黑體" panose="020B0604030504040204" pitchFamily="34" charset="-120"/>
            </a:endParaRPr>
          </a:p>
          <a:p>
            <a:pPr marL="228600" lvl="1">
              <a:lnSpc>
                <a:spcPct val="100000"/>
              </a:lnSpc>
              <a:spcBef>
                <a:spcPts val="600"/>
              </a:spcBef>
              <a:spcAft>
                <a:spcPts val="600"/>
              </a:spcAft>
              <a:buFont typeface="Wingdings" panose="05000000000000000000" pitchFamily="2" charset="2"/>
              <a:buChar char="§"/>
            </a:pPr>
            <a:endParaRPr lang="zh-TW" altLang="en-US" sz="2200" dirty="0">
              <a:solidFill>
                <a:schemeClr val="tx1"/>
              </a:solidFill>
              <a:latin typeface="微軟正黑體" panose="020B0604030504040204" pitchFamily="34" charset="-120"/>
              <a:ea typeface="微軟正黑體" panose="020B0604030504040204" pitchFamily="34" charset="-120"/>
            </a:endParaRPr>
          </a:p>
          <a:p>
            <a:pPr marL="0" indent="0">
              <a:lnSpc>
                <a:spcPct val="100000"/>
              </a:lnSpc>
              <a:spcBef>
                <a:spcPts val="600"/>
              </a:spcBef>
              <a:spcAft>
                <a:spcPts val="600"/>
              </a:spcAft>
              <a:buNone/>
            </a:pPr>
            <a:endParaRPr lang="en-HK" sz="2200" dirty="0">
              <a:solidFill>
                <a:schemeClr val="tx1"/>
              </a:solidFill>
            </a:endParaRPr>
          </a:p>
        </p:txBody>
      </p:sp>
      <p:sp>
        <p:nvSpPr>
          <p:cNvPr id="2" name="Slide Number Placeholder 1">
            <a:extLst>
              <a:ext uri="{FF2B5EF4-FFF2-40B4-BE49-F238E27FC236}">
                <a16:creationId xmlns:a16="http://schemas.microsoft.com/office/drawing/2014/main" id="{13BB7B9F-B376-83C5-CB35-2EAE843BA0F2}"/>
              </a:ext>
            </a:extLst>
          </p:cNvPr>
          <p:cNvSpPr>
            <a:spLocks noGrp="1"/>
          </p:cNvSpPr>
          <p:nvPr>
            <p:ph type="sldNum" sz="quarter" idx="4"/>
          </p:nvPr>
        </p:nvSpPr>
        <p:spPr/>
        <p:txBody>
          <a:bodyPr/>
          <a:lstStyle/>
          <a:p>
            <a:fld id="{AF9A0E2E-19C5-413C-834F-860497B58A9F}" type="slidenum">
              <a:rPr lang="en-HK" smtClean="0"/>
              <a:t>71</a:t>
            </a:fld>
            <a:endParaRPr lang="en-HK"/>
          </a:p>
        </p:txBody>
      </p:sp>
    </p:spTree>
    <p:extLst>
      <p:ext uri="{BB962C8B-B14F-4D97-AF65-F5344CB8AC3E}">
        <p14:creationId xmlns:p14="http://schemas.microsoft.com/office/powerpoint/2010/main" val="11875454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035B7C-C3B6-67F0-B44D-1E688D2E62FD}"/>
              </a:ext>
            </a:extLst>
          </p:cNvPr>
          <p:cNvSpPr>
            <a:spLocks noGrp="1"/>
          </p:cNvSpPr>
          <p:nvPr>
            <p:ph type="title"/>
          </p:nvPr>
        </p:nvSpPr>
        <p:spPr/>
        <p:txBody>
          <a:bodyPr/>
          <a:lstStyle/>
          <a:p>
            <a:r>
              <a:rPr lang="zh-TW" altLang="en-US" sz="2800" dirty="0">
                <a:solidFill>
                  <a:schemeClr val="bg1"/>
                </a:solidFill>
                <a:cs typeface="Arial" panose="020B0604020202020204" pitchFamily="34" charset="0"/>
              </a:rPr>
              <a:t>「股壇達人」及電子「股壇達人」在學校的應用 </a:t>
            </a:r>
            <a:r>
              <a:rPr lang="en-US" altLang="zh-TW" sz="2800" dirty="0">
                <a:solidFill>
                  <a:schemeClr val="bg1"/>
                </a:solidFill>
                <a:cs typeface="Arial" panose="020B0604020202020204" pitchFamily="34" charset="0"/>
              </a:rPr>
              <a:t>(</a:t>
            </a:r>
            <a:r>
              <a:rPr lang="zh-TW" altLang="en-US" sz="2800" dirty="0">
                <a:solidFill>
                  <a:schemeClr val="bg1"/>
                </a:solidFill>
                <a:cs typeface="Arial" panose="020B0604020202020204" pitchFamily="34" charset="0"/>
              </a:rPr>
              <a:t>續</a:t>
            </a:r>
            <a:r>
              <a:rPr lang="en-US" altLang="zh-TW" sz="2800" dirty="0">
                <a:solidFill>
                  <a:schemeClr val="bg1"/>
                </a:solidFill>
                <a:cs typeface="Arial" panose="020B0604020202020204" pitchFamily="34" charset="0"/>
              </a:rPr>
              <a:t>)</a:t>
            </a:r>
            <a:endParaRPr lang="zh-TW" altLang="en-US" sz="2800" dirty="0">
              <a:solidFill>
                <a:schemeClr val="bg1"/>
              </a:solidFill>
              <a:cs typeface="Arial" panose="020B0604020202020204" pitchFamily="34" charset="0"/>
            </a:endParaRPr>
          </a:p>
        </p:txBody>
      </p:sp>
      <p:sp>
        <p:nvSpPr>
          <p:cNvPr id="5" name="Content Placeholder 4">
            <a:extLst>
              <a:ext uri="{FF2B5EF4-FFF2-40B4-BE49-F238E27FC236}">
                <a16:creationId xmlns:a16="http://schemas.microsoft.com/office/drawing/2014/main" id="{A7AFDF91-19B3-2C50-477A-2B798F95B7EF}"/>
              </a:ext>
            </a:extLst>
          </p:cNvPr>
          <p:cNvSpPr>
            <a:spLocks noGrp="1"/>
          </p:cNvSpPr>
          <p:nvPr>
            <p:ph sz="half" idx="2"/>
          </p:nvPr>
        </p:nvSpPr>
        <p:spPr>
          <a:xfrm>
            <a:off x="310766" y="1515003"/>
            <a:ext cx="9442648" cy="4204008"/>
          </a:xfrm>
        </p:spPr>
        <p:txBody>
          <a:bodyPr>
            <a:normAutofit/>
          </a:bodyPr>
          <a:lstStyle/>
          <a:p>
            <a:pPr marL="228600" lvl="1">
              <a:lnSpc>
                <a:spcPct val="100000"/>
              </a:lnSpc>
              <a:spcBef>
                <a:spcPts val="600"/>
              </a:spcBef>
              <a:spcAft>
                <a:spcPts val="600"/>
              </a:spcAft>
              <a:buFont typeface="Wingdings" panose="05000000000000000000" pitchFamily="2" charset="2"/>
              <a:buChar char="§"/>
            </a:pPr>
            <a:r>
              <a:rPr lang="zh-TW" altLang="en-US" sz="2200" dirty="0">
                <a:solidFill>
                  <a:schemeClr val="tx1"/>
                </a:solidFill>
                <a:latin typeface="微軟正黑體" panose="020B0604030504040204" pitchFamily="34" charset="-120"/>
                <a:ea typeface="微軟正黑體" panose="020B0604030504040204" pitchFamily="34" charset="-120"/>
              </a:rPr>
              <a:t>活動形式</a:t>
            </a:r>
            <a:endParaRPr lang="en-HK" altLang="zh-TW" sz="2200" dirty="0">
              <a:solidFill>
                <a:schemeClr val="tx1"/>
              </a:solidFill>
              <a:latin typeface="微軟正黑體" panose="020B0604030504040204" pitchFamily="34" charset="-120"/>
              <a:ea typeface="微軟正黑體" panose="020B0604030504040204" pitchFamily="34" charset="-120"/>
            </a:endParaRPr>
          </a:p>
          <a:p>
            <a:pPr marL="633412" lvl="3" indent="-342900">
              <a:lnSpc>
                <a:spcPct val="100000"/>
              </a:lnSpc>
              <a:spcBef>
                <a:spcPts val="600"/>
              </a:spcBef>
              <a:spcAft>
                <a:spcPts val="600"/>
              </a:spcAft>
              <a:buFont typeface="Wingdings" panose="05000000000000000000" pitchFamily="2" charset="2"/>
              <a:buChar char="v"/>
            </a:pPr>
            <a:r>
              <a:rPr lang="zh-TW" altLang="en-US" sz="2200" dirty="0">
                <a:solidFill>
                  <a:srgbClr val="645E9A"/>
                </a:solidFill>
                <a:latin typeface="微軟正黑體" panose="020B0604030504040204" pitchFamily="34" charset="-120"/>
                <a:ea typeface="微軟正黑體" panose="020B0604030504040204" pitchFamily="34" charset="-120"/>
              </a:rPr>
              <a:t>課堂活動</a:t>
            </a:r>
            <a:endParaRPr lang="en-HK" altLang="zh-TW" sz="2200" dirty="0">
              <a:solidFill>
                <a:srgbClr val="645E9A"/>
              </a:solidFill>
              <a:latin typeface="微軟正黑體" panose="020B0604030504040204" pitchFamily="34" charset="-120"/>
              <a:ea typeface="微軟正黑體" panose="020B0604030504040204" pitchFamily="34" charset="-120"/>
            </a:endParaRPr>
          </a:p>
          <a:p>
            <a:pPr marL="969963" lvl="4" indent="-342900">
              <a:lnSpc>
                <a:spcPct val="100000"/>
              </a:lnSpc>
              <a:spcBef>
                <a:spcPts val="600"/>
              </a:spcBef>
              <a:spcAft>
                <a:spcPts val="600"/>
              </a:spcAft>
              <a:buFont typeface="微軟正黑體" panose="020B0604030504040204" pitchFamily="34" charset="-120"/>
              <a:buChar char="╶"/>
            </a:pPr>
            <a:r>
              <a:rPr lang="zh-TW" altLang="en-US" sz="1800" dirty="0">
                <a:solidFill>
                  <a:schemeClr val="tx1"/>
                </a:solidFill>
                <a:latin typeface="微軟正黑體" panose="020B0604030504040204" pitchFamily="34" charset="-120"/>
                <a:ea typeface="微軟正黑體" panose="020B0604030504040204" pitchFamily="34" charset="-120"/>
              </a:rPr>
              <a:t>聚焦課程學習重點，例如討論各項因素如何影響股票價格</a:t>
            </a:r>
            <a:endParaRPr lang="en-HK" altLang="zh-TW" sz="1800" dirty="0">
              <a:solidFill>
                <a:schemeClr val="tx1"/>
              </a:solidFill>
              <a:latin typeface="微軟正黑體" panose="020B0604030504040204" pitchFamily="34" charset="-120"/>
              <a:ea typeface="微軟正黑體" panose="020B0604030504040204" pitchFamily="34" charset="-120"/>
            </a:endParaRPr>
          </a:p>
          <a:p>
            <a:pPr marL="969963" lvl="4" indent="-342900">
              <a:lnSpc>
                <a:spcPct val="100000"/>
              </a:lnSpc>
              <a:spcBef>
                <a:spcPts val="600"/>
              </a:spcBef>
              <a:spcAft>
                <a:spcPts val="600"/>
              </a:spcAft>
              <a:buFont typeface="微軟正黑體" panose="020B0604030504040204" pitchFamily="34" charset="-120"/>
              <a:buChar char="╶"/>
            </a:pPr>
            <a:r>
              <a:rPr lang="zh-TW" altLang="en-US" sz="1800" dirty="0">
                <a:solidFill>
                  <a:schemeClr val="tx1"/>
                </a:solidFill>
                <a:latin typeface="微軟正黑體" panose="020B0604030504040204" pitchFamily="34" charset="-120"/>
                <a:ea typeface="微軟正黑體" panose="020B0604030504040204" pitchFamily="34" charset="-120"/>
              </a:rPr>
              <a:t>以不同的活動設定擴闊學習成效，例如角色扮演</a:t>
            </a:r>
            <a:endParaRPr lang="en-HK" altLang="zh-TW" sz="1800" dirty="0">
              <a:solidFill>
                <a:schemeClr val="tx1"/>
              </a:solidFill>
              <a:latin typeface="微軟正黑體" panose="020B0604030504040204" pitchFamily="34" charset="-120"/>
              <a:ea typeface="微軟正黑體" panose="020B0604030504040204" pitchFamily="34" charset="-120"/>
            </a:endParaRPr>
          </a:p>
          <a:p>
            <a:pPr marL="633412" lvl="3" indent="-342900">
              <a:lnSpc>
                <a:spcPct val="100000"/>
              </a:lnSpc>
              <a:spcBef>
                <a:spcPts val="600"/>
              </a:spcBef>
              <a:spcAft>
                <a:spcPts val="600"/>
              </a:spcAft>
              <a:buFont typeface="Wingdings" panose="05000000000000000000" pitchFamily="2" charset="2"/>
              <a:buChar char="v"/>
            </a:pPr>
            <a:r>
              <a:rPr lang="zh-TW" altLang="en-US" sz="2200" dirty="0">
                <a:solidFill>
                  <a:srgbClr val="645E9A"/>
                </a:solidFill>
                <a:latin typeface="微軟正黑體" panose="020B0604030504040204" pitchFamily="34" charset="-120"/>
                <a:ea typeface="微軟正黑體" panose="020B0604030504040204" pitchFamily="34" charset="-120"/>
              </a:rPr>
              <a:t>校內比賽</a:t>
            </a:r>
            <a:endParaRPr lang="en-HK" altLang="zh-TW" sz="2200" dirty="0">
              <a:solidFill>
                <a:srgbClr val="645E9A"/>
              </a:solidFill>
              <a:latin typeface="微軟正黑體" panose="020B0604030504040204" pitchFamily="34" charset="-120"/>
              <a:ea typeface="微軟正黑體" panose="020B0604030504040204" pitchFamily="34" charset="-120"/>
            </a:endParaRPr>
          </a:p>
          <a:p>
            <a:pPr marL="969963" lvl="4" indent="-342900">
              <a:lnSpc>
                <a:spcPct val="100000"/>
              </a:lnSpc>
              <a:spcBef>
                <a:spcPts val="600"/>
              </a:spcBef>
              <a:spcAft>
                <a:spcPts val="600"/>
              </a:spcAft>
              <a:buFont typeface="微軟正黑體" panose="020B0604030504040204" pitchFamily="34" charset="-120"/>
              <a:buChar char="╶"/>
            </a:pPr>
            <a:r>
              <a:rPr lang="zh-TW" altLang="en-US" sz="1800" dirty="0">
                <a:solidFill>
                  <a:schemeClr val="tx1"/>
                </a:solidFill>
                <a:latin typeface="微軟正黑體" panose="020B0604030504040204" pitchFamily="34" charset="-120"/>
                <a:ea typeface="微軟正黑體" panose="020B0604030504040204" pitchFamily="34" charset="-120"/>
              </a:rPr>
              <a:t>競賽元素令學生更深刻反思投資策略及態度學習體驗</a:t>
            </a:r>
            <a:endParaRPr lang="en-HK" altLang="zh-TW" sz="1800" dirty="0">
              <a:solidFill>
                <a:schemeClr val="tx1"/>
              </a:solidFill>
              <a:latin typeface="微軟正黑體" panose="020B0604030504040204" pitchFamily="34" charset="-120"/>
              <a:ea typeface="微軟正黑體" panose="020B0604030504040204" pitchFamily="34" charset="-120"/>
            </a:endParaRPr>
          </a:p>
          <a:p>
            <a:pPr marL="633412" lvl="3" indent="-342900">
              <a:lnSpc>
                <a:spcPct val="100000"/>
              </a:lnSpc>
              <a:spcBef>
                <a:spcPts val="600"/>
              </a:spcBef>
              <a:spcAft>
                <a:spcPts val="600"/>
              </a:spcAft>
              <a:buFont typeface="Wingdings" panose="05000000000000000000" pitchFamily="2" charset="2"/>
              <a:buChar char="v"/>
            </a:pPr>
            <a:r>
              <a:rPr lang="zh-TW" altLang="en-US" sz="2200" dirty="0">
                <a:solidFill>
                  <a:srgbClr val="645E9A"/>
                </a:solidFill>
                <a:latin typeface="微軟正黑體" panose="020B0604030504040204" pitchFamily="34" charset="-120"/>
                <a:ea typeface="微軟正黑體" panose="020B0604030504040204" pitchFamily="34" charset="-120"/>
              </a:rPr>
              <a:t>投資體驗活動</a:t>
            </a:r>
            <a:endParaRPr lang="en-HK" altLang="zh-TW" sz="2200" dirty="0">
              <a:solidFill>
                <a:srgbClr val="645E9A"/>
              </a:solidFill>
              <a:latin typeface="微軟正黑體" panose="020B0604030504040204" pitchFamily="34" charset="-120"/>
              <a:ea typeface="微軟正黑體" panose="020B0604030504040204" pitchFamily="34" charset="-120"/>
            </a:endParaRPr>
          </a:p>
          <a:p>
            <a:pPr marL="969963" lvl="4" indent="-342900">
              <a:lnSpc>
                <a:spcPct val="100000"/>
              </a:lnSpc>
              <a:spcBef>
                <a:spcPts val="600"/>
              </a:spcBef>
              <a:spcAft>
                <a:spcPts val="600"/>
              </a:spcAft>
              <a:buFont typeface="微軟正黑體" panose="020B0604030504040204" pitchFamily="34" charset="-120"/>
              <a:buChar char="╶"/>
            </a:pPr>
            <a:r>
              <a:rPr lang="zh-TW" altLang="en-US" sz="1800" dirty="0">
                <a:solidFill>
                  <a:schemeClr val="tx1"/>
                </a:solidFill>
                <a:latin typeface="微軟正黑體" panose="020B0604030504040204" pitchFamily="34" charset="-120"/>
                <a:ea typeface="微軟正黑體" panose="020B0604030504040204" pitchFamily="34" charset="-120"/>
              </a:rPr>
              <a:t>選科體驗活動、學會活動等</a:t>
            </a:r>
            <a:endParaRPr lang="en-HK" altLang="zh-TW" sz="1800" dirty="0">
              <a:solidFill>
                <a:schemeClr val="tx1"/>
              </a:solidFill>
              <a:latin typeface="微軟正黑體" panose="020B0604030504040204" pitchFamily="34" charset="-120"/>
              <a:ea typeface="微軟正黑體" panose="020B0604030504040204" pitchFamily="34" charset="-120"/>
            </a:endParaRPr>
          </a:p>
          <a:p>
            <a:pPr marL="969963" lvl="4" indent="-342900">
              <a:lnSpc>
                <a:spcPct val="100000"/>
              </a:lnSpc>
              <a:spcBef>
                <a:spcPts val="600"/>
              </a:spcBef>
              <a:spcAft>
                <a:spcPts val="600"/>
              </a:spcAft>
              <a:buFont typeface="微軟正黑體" panose="020B0604030504040204" pitchFamily="34" charset="-120"/>
              <a:buChar char="╶"/>
            </a:pPr>
            <a:r>
              <a:rPr lang="zh-TW" altLang="en-US" sz="1800" dirty="0">
                <a:solidFill>
                  <a:schemeClr val="tx1"/>
                </a:solidFill>
                <a:latin typeface="微軟正黑體" panose="020B0604030504040204" pitchFamily="34" charset="-120"/>
                <a:ea typeface="微軟正黑體" panose="020B0604030504040204" pitchFamily="34" charset="-120"/>
              </a:rPr>
              <a:t>可由高年級同學帶領，提升其領導才能及促進朋輩學習</a:t>
            </a:r>
            <a:endParaRPr lang="zh-TW" altLang="en-US" sz="2200" dirty="0">
              <a:solidFill>
                <a:schemeClr val="tx1"/>
              </a:solidFill>
              <a:latin typeface="微軟正黑體" panose="020B0604030504040204" pitchFamily="34" charset="-120"/>
              <a:ea typeface="微軟正黑體" panose="020B0604030504040204" pitchFamily="34" charset="-120"/>
            </a:endParaRPr>
          </a:p>
          <a:p>
            <a:pPr marL="1023938" lvl="3" indent="-334963">
              <a:lnSpc>
                <a:spcPct val="100000"/>
              </a:lnSpc>
              <a:spcBef>
                <a:spcPts val="600"/>
              </a:spcBef>
              <a:spcAft>
                <a:spcPts val="600"/>
              </a:spcAft>
            </a:pPr>
            <a:endParaRPr lang="en-HK" altLang="zh-TW" sz="2200" dirty="0">
              <a:solidFill>
                <a:schemeClr val="tx1"/>
              </a:solidFill>
              <a:latin typeface="微軟正黑體" panose="020B0604030504040204" pitchFamily="34" charset="-120"/>
              <a:ea typeface="微軟正黑體" panose="020B0604030504040204" pitchFamily="34" charset="-120"/>
            </a:endParaRPr>
          </a:p>
          <a:p>
            <a:pPr marL="228600" lvl="1">
              <a:lnSpc>
                <a:spcPct val="100000"/>
              </a:lnSpc>
              <a:spcBef>
                <a:spcPts val="600"/>
              </a:spcBef>
              <a:spcAft>
                <a:spcPts val="600"/>
              </a:spcAft>
              <a:buFont typeface="Wingdings" panose="05000000000000000000" pitchFamily="2" charset="2"/>
              <a:buChar char="§"/>
            </a:pPr>
            <a:endParaRPr lang="zh-TW" altLang="en-US" sz="2200" dirty="0">
              <a:solidFill>
                <a:schemeClr val="tx1"/>
              </a:solidFill>
              <a:latin typeface="微軟正黑體" panose="020B0604030504040204" pitchFamily="34" charset="-120"/>
              <a:ea typeface="微軟正黑體" panose="020B0604030504040204" pitchFamily="34" charset="-120"/>
            </a:endParaRPr>
          </a:p>
          <a:p>
            <a:pPr marL="0" indent="0">
              <a:lnSpc>
                <a:spcPct val="100000"/>
              </a:lnSpc>
              <a:spcBef>
                <a:spcPts val="600"/>
              </a:spcBef>
              <a:spcAft>
                <a:spcPts val="600"/>
              </a:spcAft>
              <a:buNone/>
            </a:pPr>
            <a:endParaRPr lang="en-HK" sz="2200" dirty="0">
              <a:solidFill>
                <a:schemeClr val="tx1"/>
              </a:solidFill>
            </a:endParaRPr>
          </a:p>
        </p:txBody>
      </p:sp>
      <p:sp>
        <p:nvSpPr>
          <p:cNvPr id="2" name="Slide Number Placeholder 1">
            <a:extLst>
              <a:ext uri="{FF2B5EF4-FFF2-40B4-BE49-F238E27FC236}">
                <a16:creationId xmlns:a16="http://schemas.microsoft.com/office/drawing/2014/main" id="{F9E80A53-7CA1-902F-DFC5-503DC73A294C}"/>
              </a:ext>
            </a:extLst>
          </p:cNvPr>
          <p:cNvSpPr>
            <a:spLocks noGrp="1"/>
          </p:cNvSpPr>
          <p:nvPr>
            <p:ph type="sldNum" sz="quarter" idx="4"/>
          </p:nvPr>
        </p:nvSpPr>
        <p:spPr/>
        <p:txBody>
          <a:bodyPr/>
          <a:lstStyle/>
          <a:p>
            <a:fld id="{AF9A0E2E-19C5-413C-834F-860497B58A9F}" type="slidenum">
              <a:rPr lang="en-HK" smtClean="0"/>
              <a:t>72</a:t>
            </a:fld>
            <a:endParaRPr lang="en-HK"/>
          </a:p>
        </p:txBody>
      </p:sp>
    </p:spTree>
    <p:extLst>
      <p:ext uri="{BB962C8B-B14F-4D97-AF65-F5344CB8AC3E}">
        <p14:creationId xmlns:p14="http://schemas.microsoft.com/office/powerpoint/2010/main" val="7270842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035B7C-C3B6-67F0-B44D-1E688D2E62FD}"/>
              </a:ext>
            </a:extLst>
          </p:cNvPr>
          <p:cNvSpPr>
            <a:spLocks noGrp="1"/>
          </p:cNvSpPr>
          <p:nvPr>
            <p:ph type="title"/>
          </p:nvPr>
        </p:nvSpPr>
        <p:spPr/>
        <p:txBody>
          <a:bodyPr/>
          <a:lstStyle/>
          <a:p>
            <a:r>
              <a:rPr lang="zh-TW" altLang="en-US" sz="2800" dirty="0">
                <a:solidFill>
                  <a:schemeClr val="bg1"/>
                </a:solidFill>
                <a:cs typeface="Arial" panose="020B0604020202020204" pitchFamily="34" charset="0"/>
              </a:rPr>
              <a:t>電子「股壇達人」教師資源</a:t>
            </a:r>
          </a:p>
        </p:txBody>
      </p:sp>
      <p:sp>
        <p:nvSpPr>
          <p:cNvPr id="5" name="Content Placeholder 4">
            <a:extLst>
              <a:ext uri="{FF2B5EF4-FFF2-40B4-BE49-F238E27FC236}">
                <a16:creationId xmlns:a16="http://schemas.microsoft.com/office/drawing/2014/main" id="{A7AFDF91-19B3-2C50-477A-2B798F95B7EF}"/>
              </a:ext>
            </a:extLst>
          </p:cNvPr>
          <p:cNvSpPr>
            <a:spLocks noGrp="1"/>
          </p:cNvSpPr>
          <p:nvPr>
            <p:ph sz="half" idx="2"/>
          </p:nvPr>
        </p:nvSpPr>
        <p:spPr/>
        <p:txBody>
          <a:bodyPr/>
          <a:lstStyle/>
          <a:p>
            <a:pPr marL="288925" indent="-288925">
              <a:lnSpc>
                <a:spcPct val="100000"/>
              </a:lnSpc>
              <a:spcBef>
                <a:spcPts val="600"/>
              </a:spcBef>
              <a:spcAft>
                <a:spcPts val="600"/>
              </a:spcAft>
              <a:buFont typeface="Wingdings" panose="05000000000000000000" pitchFamily="2" charset="2"/>
              <a:buChar char="§"/>
            </a:pPr>
            <a:r>
              <a:rPr lang="zh-TW" altLang="en-US" sz="2200" dirty="0">
                <a:solidFill>
                  <a:schemeClr val="tx1"/>
                </a:solidFill>
              </a:rPr>
              <a:t>電子「股壇達人」系統教師使用手冊 </a:t>
            </a:r>
            <a:r>
              <a:rPr lang="en-US" altLang="zh-TW" sz="2200" dirty="0">
                <a:solidFill>
                  <a:schemeClr val="tx1"/>
                </a:solidFill>
              </a:rPr>
              <a:t>(</a:t>
            </a:r>
            <a:r>
              <a:rPr lang="zh-TW" altLang="en-US" sz="2200" dirty="0">
                <a:solidFill>
                  <a:schemeClr val="tx1"/>
                </a:solidFill>
              </a:rPr>
              <a:t>更新版</a:t>
            </a:r>
            <a:r>
              <a:rPr lang="en-US" altLang="zh-TW" sz="2200" dirty="0">
                <a:solidFill>
                  <a:schemeClr val="tx1"/>
                </a:solidFill>
              </a:rPr>
              <a:t>)</a:t>
            </a:r>
            <a:endParaRPr lang="en-HK" altLang="zh-TW" sz="2200" dirty="0">
              <a:solidFill>
                <a:schemeClr val="tx1"/>
              </a:solidFill>
            </a:endParaRPr>
          </a:p>
          <a:p>
            <a:pPr marL="288925" indent="-288925">
              <a:lnSpc>
                <a:spcPct val="100000"/>
              </a:lnSpc>
              <a:spcBef>
                <a:spcPts val="600"/>
              </a:spcBef>
              <a:spcAft>
                <a:spcPts val="600"/>
              </a:spcAft>
              <a:buFont typeface="Wingdings" panose="05000000000000000000" pitchFamily="2" charset="2"/>
              <a:buChar char="§"/>
            </a:pPr>
            <a:r>
              <a:rPr lang="zh-TW" altLang="en-US" sz="2200" dirty="0">
                <a:solidFill>
                  <a:schemeClr val="tx1"/>
                </a:solidFill>
              </a:rPr>
              <a:t>電子「股壇達人」教師資源：</a:t>
            </a:r>
            <a:endParaRPr lang="en-HK" altLang="zh-TW" sz="2200" dirty="0">
              <a:solidFill>
                <a:schemeClr val="tx1"/>
              </a:solidFill>
            </a:endParaRPr>
          </a:p>
          <a:p>
            <a:pPr marL="690563" lvl="1" indent="-285750">
              <a:lnSpc>
                <a:spcPct val="100000"/>
              </a:lnSpc>
              <a:spcBef>
                <a:spcPts val="600"/>
              </a:spcBef>
              <a:spcAft>
                <a:spcPts val="600"/>
              </a:spcAft>
            </a:pPr>
            <a:r>
              <a:rPr lang="zh-TW" altLang="en-US" sz="1800" dirty="0">
                <a:solidFill>
                  <a:schemeClr val="tx1"/>
                </a:solidFill>
                <a:latin typeface="微軟正黑體" panose="020B0604030504040204" pitchFamily="34" charset="-120"/>
                <a:ea typeface="微軟正黑體" panose="020B0604030504040204" pitchFamily="34" charset="-120"/>
              </a:rPr>
              <a:t>系統預設設定</a:t>
            </a:r>
            <a:endParaRPr lang="en-HK" altLang="zh-TW" sz="1800" dirty="0">
              <a:solidFill>
                <a:schemeClr val="tx1"/>
              </a:solidFill>
              <a:latin typeface="微軟正黑體" panose="020B0604030504040204" pitchFamily="34" charset="-120"/>
              <a:ea typeface="微軟正黑體" panose="020B0604030504040204" pitchFamily="34" charset="-120"/>
            </a:endParaRPr>
          </a:p>
          <a:p>
            <a:pPr marL="690563" lvl="1" indent="-285750">
              <a:lnSpc>
                <a:spcPct val="100000"/>
              </a:lnSpc>
              <a:spcBef>
                <a:spcPts val="600"/>
              </a:spcBef>
              <a:spcAft>
                <a:spcPts val="600"/>
              </a:spcAft>
            </a:pPr>
            <a:r>
              <a:rPr lang="zh-TW" altLang="en-US" sz="1800" dirty="0">
                <a:solidFill>
                  <a:schemeClr val="tx1"/>
                </a:solidFill>
                <a:latin typeface="微軟正黑體" panose="020B0604030504040204" pitchFamily="34" charset="-120"/>
                <a:ea typeface="微軟正黑體" panose="020B0604030504040204" pitchFamily="34" charset="-120"/>
              </a:rPr>
              <a:t>股票簡介 </a:t>
            </a:r>
            <a:r>
              <a:rPr lang="en-US" altLang="zh-TW" sz="1800" dirty="0">
                <a:solidFill>
                  <a:schemeClr val="tx1"/>
                </a:solidFill>
                <a:latin typeface="微軟正黑體" panose="020B0604030504040204" pitchFamily="34" charset="-120"/>
                <a:ea typeface="微軟正黑體" panose="020B0604030504040204" pitchFamily="34" charset="-120"/>
              </a:rPr>
              <a:t>(</a:t>
            </a:r>
            <a:r>
              <a:rPr lang="zh-TW" altLang="en-US" sz="1800" dirty="0">
                <a:solidFill>
                  <a:schemeClr val="tx1"/>
                </a:solidFill>
                <a:latin typeface="微軟正黑體" panose="020B0604030504040204" pitchFamily="34" charset="-120"/>
                <a:ea typeface="微軟正黑體" panose="020B0604030504040204" pitchFamily="34" charset="-120"/>
              </a:rPr>
              <a:t>公司簡介</a:t>
            </a:r>
            <a:r>
              <a:rPr lang="zh-TW" altLang="en-US" sz="1800" dirty="0">
                <a:latin typeface="微軟正黑體" panose="020B0604030504040204" pitchFamily="34" charset="-120"/>
                <a:ea typeface="微軟正黑體" panose="020B0604030504040204" pitchFamily="34" charset="-120"/>
              </a:rPr>
              <a:t>、</a:t>
            </a:r>
            <a:r>
              <a:rPr lang="zh-TW" altLang="en-US" sz="1800" dirty="0">
                <a:solidFill>
                  <a:schemeClr val="tx1"/>
                </a:solidFill>
                <a:latin typeface="微軟正黑體" panose="020B0604030504040204" pitchFamily="34" charset="-120"/>
                <a:ea typeface="微軟正黑體" panose="020B0604030504040204" pitchFamily="34" charset="-120"/>
              </a:rPr>
              <a:t>初始股價等</a:t>
            </a:r>
            <a:r>
              <a:rPr lang="en-US" altLang="zh-TW" sz="1800" dirty="0">
                <a:solidFill>
                  <a:schemeClr val="tx1"/>
                </a:solidFill>
                <a:latin typeface="微軟正黑體" panose="020B0604030504040204" pitchFamily="34" charset="-120"/>
                <a:ea typeface="微軟正黑體" panose="020B0604030504040204" pitchFamily="34" charset="-120"/>
              </a:rPr>
              <a:t>)</a:t>
            </a:r>
            <a:endParaRPr lang="en-HK" altLang="zh-TW" sz="1800" dirty="0">
              <a:solidFill>
                <a:schemeClr val="tx1"/>
              </a:solidFill>
              <a:latin typeface="微軟正黑體" panose="020B0604030504040204" pitchFamily="34" charset="-120"/>
              <a:ea typeface="微軟正黑體" panose="020B0604030504040204" pitchFamily="34" charset="-120"/>
            </a:endParaRPr>
          </a:p>
          <a:p>
            <a:pPr marL="690563" lvl="1" indent="-285750">
              <a:lnSpc>
                <a:spcPct val="100000"/>
              </a:lnSpc>
              <a:spcBef>
                <a:spcPts val="600"/>
              </a:spcBef>
              <a:spcAft>
                <a:spcPts val="600"/>
              </a:spcAft>
            </a:pPr>
            <a:r>
              <a:rPr lang="zh-TW" altLang="en-US" sz="1800" dirty="0">
                <a:solidFill>
                  <a:schemeClr val="tx1"/>
                </a:solidFill>
                <a:latin typeface="微軟正黑體" panose="020B0604030504040204" pitchFamily="34" charset="-120"/>
                <a:ea typeface="微軟正黑體" panose="020B0604030504040204" pitchFamily="34" charset="-120"/>
              </a:rPr>
              <a:t>市場事件 </a:t>
            </a:r>
            <a:r>
              <a:rPr lang="en-US" altLang="zh-TW" sz="1800" dirty="0">
                <a:solidFill>
                  <a:schemeClr val="tx1"/>
                </a:solidFill>
                <a:latin typeface="微軟正黑體" panose="020B0604030504040204" pitchFamily="34" charset="-120"/>
                <a:ea typeface="微軟正黑體" panose="020B0604030504040204" pitchFamily="34" charset="-120"/>
              </a:rPr>
              <a:t>(</a:t>
            </a:r>
            <a:r>
              <a:rPr lang="zh-TW" altLang="en-US" sz="1800" dirty="0">
                <a:solidFill>
                  <a:schemeClr val="tx1"/>
                </a:solidFill>
                <a:latin typeface="微軟正黑體" panose="020B0604030504040204" pitchFamily="34" charset="-120"/>
                <a:ea typeface="微軟正黑體" panose="020B0604030504040204" pitchFamily="34" charset="-120"/>
              </a:rPr>
              <a:t>解釋事件對個別股票影響</a:t>
            </a:r>
            <a:r>
              <a:rPr lang="en-US" altLang="zh-TW" sz="1800" dirty="0">
                <a:solidFill>
                  <a:schemeClr val="tx1"/>
                </a:solidFill>
                <a:latin typeface="微軟正黑體" panose="020B0604030504040204" pitchFamily="34" charset="-120"/>
                <a:ea typeface="微軟正黑體" panose="020B0604030504040204" pitchFamily="34" charset="-120"/>
              </a:rPr>
              <a:t>)</a:t>
            </a:r>
            <a:endParaRPr lang="en-HK" altLang="zh-TW" sz="1800" dirty="0">
              <a:solidFill>
                <a:schemeClr val="tx1"/>
              </a:solidFill>
              <a:latin typeface="微軟正黑體" panose="020B0604030504040204" pitchFamily="34" charset="-120"/>
              <a:ea typeface="微軟正黑體" panose="020B0604030504040204" pitchFamily="34" charset="-120"/>
            </a:endParaRPr>
          </a:p>
          <a:p>
            <a:pPr marL="690563" lvl="1" indent="-285750">
              <a:lnSpc>
                <a:spcPct val="100000"/>
              </a:lnSpc>
              <a:spcBef>
                <a:spcPts val="600"/>
              </a:spcBef>
              <a:spcAft>
                <a:spcPts val="600"/>
              </a:spcAft>
            </a:pPr>
            <a:r>
              <a:rPr lang="zh-TW" altLang="en-US" sz="1800" dirty="0">
                <a:solidFill>
                  <a:schemeClr val="tx1"/>
                </a:solidFill>
                <a:latin typeface="微軟正黑體" panose="020B0604030504040204" pitchFamily="34" charset="-120"/>
                <a:ea typeface="微軟正黑體" panose="020B0604030504040204" pitchFamily="34" charset="-120"/>
              </a:rPr>
              <a:t>個人事件</a:t>
            </a:r>
            <a:r>
              <a:rPr lang="en-GB" altLang="zh-TW" sz="1800" dirty="0">
                <a:solidFill>
                  <a:schemeClr val="tx1"/>
                </a:solidFill>
                <a:latin typeface="微軟正黑體" panose="020B0604030504040204" pitchFamily="34" charset="-120"/>
                <a:ea typeface="微軟正黑體" panose="020B0604030504040204" pitchFamily="34" charset="-120"/>
              </a:rPr>
              <a:t> </a:t>
            </a:r>
            <a:r>
              <a:rPr lang="en-US" altLang="zh-TW" sz="1800" dirty="0">
                <a:solidFill>
                  <a:schemeClr val="tx1"/>
                </a:solidFill>
                <a:latin typeface="微軟正黑體" panose="020B0604030504040204" pitchFamily="34" charset="-120"/>
                <a:ea typeface="微軟正黑體" panose="020B0604030504040204" pitchFamily="34" charset="-120"/>
              </a:rPr>
              <a:t>(</a:t>
            </a:r>
            <a:r>
              <a:rPr lang="zh-TW" altLang="en-US" sz="1800" dirty="0">
                <a:solidFill>
                  <a:schemeClr val="tx1"/>
                </a:solidFill>
                <a:latin typeface="微軟正黑體" panose="020B0604030504040204" pitchFamily="34" charset="-120"/>
                <a:ea typeface="微軟正黑體" panose="020B0604030504040204" pitchFamily="34" charset="-120"/>
              </a:rPr>
              <a:t>解釋事件及對角色的影響</a:t>
            </a:r>
            <a:r>
              <a:rPr lang="en-US" altLang="zh-TW" sz="1800" dirty="0">
                <a:solidFill>
                  <a:schemeClr val="tx1"/>
                </a:solidFill>
                <a:latin typeface="微軟正黑體" panose="020B0604030504040204" pitchFamily="34" charset="-120"/>
                <a:ea typeface="微軟正黑體" panose="020B0604030504040204" pitchFamily="34" charset="-120"/>
              </a:rPr>
              <a:t>)</a:t>
            </a:r>
          </a:p>
          <a:p>
            <a:pPr marL="690563" lvl="1" indent="-285750">
              <a:lnSpc>
                <a:spcPct val="100000"/>
              </a:lnSpc>
              <a:spcBef>
                <a:spcPts val="600"/>
              </a:spcBef>
              <a:spcAft>
                <a:spcPts val="600"/>
              </a:spcAft>
            </a:pPr>
            <a:r>
              <a:rPr lang="zh-TW" altLang="en-US" sz="1800" dirty="0">
                <a:solidFill>
                  <a:schemeClr val="tx1"/>
                </a:solidFill>
                <a:latin typeface="微軟正黑體" panose="020B0604030504040204" pitchFamily="34" charset="-120"/>
                <a:ea typeface="微軟正黑體" panose="020B0604030504040204" pitchFamily="34" charset="-120"/>
              </a:rPr>
              <a:t>教師可自行調整的遊戲設定</a:t>
            </a:r>
            <a:endParaRPr lang="en-HK" altLang="zh-TW" sz="1800" dirty="0">
              <a:solidFill>
                <a:schemeClr val="tx1"/>
              </a:solidFill>
              <a:latin typeface="微軟正黑體" panose="020B0604030504040204" pitchFamily="34" charset="-120"/>
              <a:ea typeface="微軟正黑體" panose="020B0604030504040204" pitchFamily="34" charset="-120"/>
            </a:endParaRPr>
          </a:p>
          <a:p>
            <a:pPr marL="690563" lvl="1" indent="-285750">
              <a:lnSpc>
                <a:spcPct val="100000"/>
              </a:lnSpc>
              <a:spcBef>
                <a:spcPts val="600"/>
              </a:spcBef>
              <a:spcAft>
                <a:spcPts val="600"/>
              </a:spcAft>
            </a:pPr>
            <a:r>
              <a:rPr lang="en-US" altLang="zh-TW" sz="1800" dirty="0">
                <a:solidFill>
                  <a:schemeClr val="tx1"/>
                </a:solidFill>
                <a:latin typeface="微軟正黑體" panose="020B0604030504040204" pitchFamily="34" charset="-120"/>
                <a:ea typeface="微軟正黑體" panose="020B0604030504040204" pitchFamily="34" charset="-120"/>
              </a:rPr>
              <a:t>­</a:t>
            </a:r>
            <a:r>
              <a:rPr lang="zh-TW" altLang="en-US" sz="1800" dirty="0">
                <a:solidFill>
                  <a:schemeClr val="tx1"/>
                </a:solidFill>
                <a:latin typeface="微軟正黑體" panose="020B0604030504040204" pitchFamily="34" charset="-120"/>
                <a:ea typeface="微軟正黑體" panose="020B0604030504040204" pitchFamily="34" charset="-120"/>
              </a:rPr>
              <a:t>為不同年級、場景設計的建議遊戲設定  </a:t>
            </a:r>
            <a:endParaRPr lang="en-HK" altLang="zh-TW" sz="1800" dirty="0">
              <a:solidFill>
                <a:schemeClr val="tx1"/>
              </a:solidFill>
              <a:latin typeface="微軟正黑體" panose="020B0604030504040204" pitchFamily="34" charset="-120"/>
              <a:ea typeface="微軟正黑體" panose="020B0604030504040204" pitchFamily="34" charset="-120"/>
            </a:endParaRPr>
          </a:p>
          <a:p>
            <a:pPr>
              <a:lnSpc>
                <a:spcPct val="100000"/>
              </a:lnSpc>
              <a:spcBef>
                <a:spcPts val="600"/>
              </a:spcBef>
              <a:spcAft>
                <a:spcPts val="600"/>
              </a:spcAft>
            </a:pPr>
            <a:endParaRPr lang="zh-TW" altLang="en-US" sz="2200" dirty="0">
              <a:solidFill>
                <a:schemeClr val="tx1"/>
              </a:solidFill>
            </a:endParaRPr>
          </a:p>
        </p:txBody>
      </p:sp>
      <p:sp>
        <p:nvSpPr>
          <p:cNvPr id="2" name="Slide Number Placeholder 1">
            <a:extLst>
              <a:ext uri="{FF2B5EF4-FFF2-40B4-BE49-F238E27FC236}">
                <a16:creationId xmlns:a16="http://schemas.microsoft.com/office/drawing/2014/main" id="{2D28B95C-A045-2651-8E01-123BC9866C26}"/>
              </a:ext>
            </a:extLst>
          </p:cNvPr>
          <p:cNvSpPr>
            <a:spLocks noGrp="1"/>
          </p:cNvSpPr>
          <p:nvPr>
            <p:ph type="sldNum" sz="quarter" idx="4"/>
          </p:nvPr>
        </p:nvSpPr>
        <p:spPr/>
        <p:txBody>
          <a:bodyPr/>
          <a:lstStyle/>
          <a:p>
            <a:fld id="{AF9A0E2E-19C5-413C-834F-860497B58A9F}" type="slidenum">
              <a:rPr lang="en-HK" smtClean="0"/>
              <a:t>73</a:t>
            </a:fld>
            <a:endParaRPr lang="en-HK"/>
          </a:p>
        </p:txBody>
      </p:sp>
    </p:spTree>
    <p:extLst>
      <p:ext uri="{BB962C8B-B14F-4D97-AF65-F5344CB8AC3E}">
        <p14:creationId xmlns:p14="http://schemas.microsoft.com/office/powerpoint/2010/main" val="38234820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035B7C-C3B6-67F0-B44D-1E688D2E62FD}"/>
              </a:ext>
            </a:extLst>
          </p:cNvPr>
          <p:cNvSpPr>
            <a:spLocks noGrp="1"/>
          </p:cNvSpPr>
          <p:nvPr>
            <p:ph type="title"/>
          </p:nvPr>
        </p:nvSpPr>
        <p:spPr/>
        <p:txBody>
          <a:bodyPr/>
          <a:lstStyle/>
          <a:p>
            <a:r>
              <a:rPr lang="zh-TW" altLang="en-US" sz="2800" dirty="0">
                <a:solidFill>
                  <a:schemeClr val="bg1"/>
                </a:solidFill>
                <a:latin typeface="+mn-lt"/>
                <a:cs typeface="Arial" panose="020B0604020202020204" pitchFamily="34" charset="0"/>
              </a:rPr>
              <a:t>相關活動 </a:t>
            </a:r>
            <a:r>
              <a:rPr lang="en-HK" altLang="zh-TW" sz="2800" dirty="0">
                <a:solidFill>
                  <a:schemeClr val="bg1"/>
                </a:solidFill>
                <a:latin typeface="+mn-lt"/>
                <a:cs typeface="Arial" panose="020B0604020202020204" pitchFamily="34" charset="0"/>
              </a:rPr>
              <a:t>- </a:t>
            </a:r>
            <a:r>
              <a:rPr lang="zh-TW" altLang="en-US" sz="2800" dirty="0">
                <a:solidFill>
                  <a:schemeClr val="bg1"/>
                </a:solidFill>
                <a:latin typeface="+mn-lt"/>
                <a:cs typeface="Arial" panose="020B0604020202020204" pitchFamily="34" charset="0"/>
              </a:rPr>
              <a:t>數碼財智教育計劃 </a:t>
            </a:r>
            <a:r>
              <a:rPr lang="en-HK" altLang="zh-TW" sz="2800" dirty="0">
                <a:solidFill>
                  <a:schemeClr val="bg1"/>
                </a:solidFill>
                <a:latin typeface="+mn-lt"/>
                <a:cs typeface="Arial" panose="020B0604020202020204" pitchFamily="34" charset="0"/>
              </a:rPr>
              <a:t>2025/26</a:t>
            </a:r>
            <a:endParaRPr lang="zh-TW" altLang="en-US" sz="2800" dirty="0">
              <a:solidFill>
                <a:schemeClr val="bg1"/>
              </a:solidFill>
              <a:latin typeface="+mn-lt"/>
              <a:cs typeface="Arial" panose="020B0604020202020204" pitchFamily="34" charset="0"/>
            </a:endParaRPr>
          </a:p>
        </p:txBody>
      </p:sp>
      <p:sp>
        <p:nvSpPr>
          <p:cNvPr id="2" name="Slide Number Placeholder 1">
            <a:extLst>
              <a:ext uri="{FF2B5EF4-FFF2-40B4-BE49-F238E27FC236}">
                <a16:creationId xmlns:a16="http://schemas.microsoft.com/office/drawing/2014/main" id="{9E47CD12-5932-0061-7D21-84AD9A881EF9}"/>
              </a:ext>
            </a:extLst>
          </p:cNvPr>
          <p:cNvSpPr>
            <a:spLocks noGrp="1"/>
          </p:cNvSpPr>
          <p:nvPr>
            <p:ph type="sldNum" sz="quarter" idx="4"/>
          </p:nvPr>
        </p:nvSpPr>
        <p:spPr/>
        <p:txBody>
          <a:bodyPr/>
          <a:lstStyle/>
          <a:p>
            <a:fld id="{AF9A0E2E-19C5-413C-834F-860497B58A9F}" type="slidenum">
              <a:rPr lang="en-HK" smtClean="0"/>
              <a:t>74</a:t>
            </a:fld>
            <a:endParaRPr lang="en-HK"/>
          </a:p>
        </p:txBody>
      </p:sp>
      <p:pic>
        <p:nvPicPr>
          <p:cNvPr id="7" name="Picture 6" descr="A cartoon character sitting at a desk with a microphone and a microphone&#10;&#10;AI-generated content may be incorrect.">
            <a:extLst>
              <a:ext uri="{FF2B5EF4-FFF2-40B4-BE49-F238E27FC236}">
                <a16:creationId xmlns:a16="http://schemas.microsoft.com/office/drawing/2014/main" id="{58415BBA-8258-9B05-2C17-4105553EF9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1994" y="2080457"/>
            <a:ext cx="6523540" cy="3912619"/>
          </a:xfrm>
          <a:prstGeom prst="rect">
            <a:avLst/>
          </a:prstGeom>
        </p:spPr>
      </p:pic>
      <p:sp>
        <p:nvSpPr>
          <p:cNvPr id="9" name="Content Placeholder 8">
            <a:extLst>
              <a:ext uri="{FF2B5EF4-FFF2-40B4-BE49-F238E27FC236}">
                <a16:creationId xmlns:a16="http://schemas.microsoft.com/office/drawing/2014/main" id="{F386B3CC-37C5-B6F7-30EC-3E9B114A0633}"/>
              </a:ext>
            </a:extLst>
          </p:cNvPr>
          <p:cNvSpPr>
            <a:spLocks noGrp="1"/>
          </p:cNvSpPr>
          <p:nvPr>
            <p:ph sz="half" idx="2"/>
          </p:nvPr>
        </p:nvSpPr>
        <p:spPr>
          <a:xfrm>
            <a:off x="310766" y="1515003"/>
            <a:ext cx="11570468" cy="3978275"/>
          </a:xfrm>
        </p:spPr>
        <p:txBody>
          <a:bodyPr/>
          <a:lstStyle/>
          <a:p>
            <a:pPr>
              <a:lnSpc>
                <a:spcPts val="2400"/>
              </a:lnSpc>
              <a:spcBef>
                <a:spcPts val="600"/>
              </a:spcBef>
              <a:spcAft>
                <a:spcPts val="1200"/>
              </a:spcAft>
              <a:buFont typeface="Wingdings" panose="05000000000000000000" pitchFamily="2" charset="2"/>
              <a:buChar char="§"/>
            </a:pPr>
            <a:r>
              <a:rPr lang="zh-TW" altLang="en-US" dirty="0">
                <a:solidFill>
                  <a:schemeClr val="tx1"/>
                </a:solidFill>
                <a:latin typeface="+mn-lt"/>
              </a:rPr>
              <a:t>「</a:t>
            </a:r>
            <a:r>
              <a:rPr lang="zh-TW" altLang="en-US" b="0" i="0" dirty="0">
                <a:solidFill>
                  <a:schemeClr val="tx1"/>
                </a:solidFill>
                <a:effectLst/>
                <a:latin typeface="+mn-lt"/>
              </a:rPr>
              <a:t>財智</a:t>
            </a:r>
            <a:r>
              <a:rPr lang="en-US" altLang="zh-TW" b="0" i="0" dirty="0">
                <a:solidFill>
                  <a:schemeClr val="tx1"/>
                </a:solidFill>
                <a:effectLst/>
                <a:latin typeface="+mn-lt"/>
              </a:rPr>
              <a:t>ON AIR</a:t>
            </a:r>
            <a:r>
              <a:rPr lang="zh-TW" altLang="en-US" b="0" i="0" dirty="0">
                <a:solidFill>
                  <a:schemeClr val="tx1"/>
                </a:solidFill>
                <a:effectLst/>
                <a:latin typeface="+mn-lt"/>
              </a:rPr>
              <a:t>」中學生</a:t>
            </a:r>
            <a:r>
              <a:rPr lang="en-US" altLang="zh-TW" b="0" i="0" dirty="0">
                <a:solidFill>
                  <a:schemeClr val="tx1"/>
                </a:solidFill>
                <a:effectLst/>
                <a:latin typeface="+mn-lt"/>
              </a:rPr>
              <a:t>Podcast</a:t>
            </a:r>
            <a:r>
              <a:rPr lang="zh-TW" altLang="en-US" b="0" i="0" dirty="0">
                <a:solidFill>
                  <a:schemeClr val="tx1"/>
                </a:solidFill>
                <a:effectLst/>
                <a:latin typeface="+mn-lt"/>
              </a:rPr>
              <a:t>創作比賽中</a:t>
            </a:r>
            <a:r>
              <a:rPr lang="zh-TW" altLang="en-US" dirty="0">
                <a:solidFill>
                  <a:schemeClr val="tx1"/>
                </a:solidFill>
                <a:latin typeface="+mn-lt"/>
              </a:rPr>
              <a:t>於校內舉行「理財教育周」</a:t>
            </a:r>
            <a:r>
              <a:rPr lang="en-HK" altLang="zh-TW" dirty="0">
                <a:solidFill>
                  <a:schemeClr val="tx1"/>
                </a:solidFill>
                <a:latin typeface="+mn-lt"/>
              </a:rPr>
              <a:t>(</a:t>
            </a:r>
            <a:r>
              <a:rPr lang="en-US" altLang="zh-TW" dirty="0">
                <a:solidFill>
                  <a:schemeClr val="tx1"/>
                </a:solidFill>
                <a:latin typeface="+mn-lt"/>
              </a:rPr>
              <a:t>2026</a:t>
            </a:r>
            <a:r>
              <a:rPr lang="zh-TW" altLang="en-US" dirty="0">
                <a:solidFill>
                  <a:schemeClr val="tx1"/>
                </a:solidFill>
                <a:latin typeface="+mn-lt"/>
              </a:rPr>
              <a:t>年</a:t>
            </a:r>
            <a:r>
              <a:rPr lang="en-US" altLang="zh-TW" dirty="0">
                <a:solidFill>
                  <a:schemeClr val="tx1"/>
                </a:solidFill>
                <a:latin typeface="+mn-lt"/>
              </a:rPr>
              <a:t>3</a:t>
            </a:r>
            <a:r>
              <a:rPr lang="zh-TW" altLang="en-US" dirty="0">
                <a:solidFill>
                  <a:schemeClr val="tx1"/>
                </a:solidFill>
                <a:latin typeface="+mn-lt"/>
              </a:rPr>
              <a:t>月</a:t>
            </a:r>
            <a:r>
              <a:rPr lang="en-US" altLang="zh-TW" dirty="0">
                <a:solidFill>
                  <a:schemeClr val="tx1"/>
                </a:solidFill>
                <a:latin typeface="+mn-lt"/>
              </a:rPr>
              <a:t>2</a:t>
            </a:r>
            <a:r>
              <a:rPr lang="zh-TW" altLang="en-US" dirty="0">
                <a:solidFill>
                  <a:schemeClr val="tx1"/>
                </a:solidFill>
                <a:latin typeface="+mn-lt"/>
              </a:rPr>
              <a:t>日至</a:t>
            </a:r>
            <a:r>
              <a:rPr lang="en-US" altLang="zh-TW" dirty="0">
                <a:solidFill>
                  <a:schemeClr val="tx1"/>
                </a:solidFill>
                <a:latin typeface="+mn-lt"/>
              </a:rPr>
              <a:t>7</a:t>
            </a:r>
            <a:r>
              <a:rPr lang="zh-TW" altLang="en-US" dirty="0">
                <a:solidFill>
                  <a:schemeClr val="tx1"/>
                </a:solidFill>
                <a:latin typeface="+mn-lt"/>
              </a:rPr>
              <a:t>日 </a:t>
            </a:r>
            <a:r>
              <a:rPr lang="en-HK" altLang="zh-TW" dirty="0">
                <a:solidFill>
                  <a:schemeClr val="tx1"/>
                </a:solidFill>
                <a:latin typeface="+mn-lt"/>
              </a:rPr>
              <a:t>/ </a:t>
            </a:r>
            <a:r>
              <a:rPr lang="en-US" altLang="zh-TW" dirty="0">
                <a:solidFill>
                  <a:schemeClr val="tx1"/>
                </a:solidFill>
                <a:latin typeface="+mn-lt"/>
              </a:rPr>
              <a:t>2026</a:t>
            </a:r>
            <a:r>
              <a:rPr lang="zh-TW" altLang="en-US" dirty="0">
                <a:solidFill>
                  <a:schemeClr val="tx1"/>
                </a:solidFill>
                <a:latin typeface="+mn-lt"/>
              </a:rPr>
              <a:t>年</a:t>
            </a:r>
            <a:r>
              <a:rPr lang="en-US" altLang="zh-TW" dirty="0">
                <a:solidFill>
                  <a:schemeClr val="tx1"/>
                </a:solidFill>
                <a:latin typeface="+mn-lt"/>
              </a:rPr>
              <a:t>3</a:t>
            </a:r>
            <a:r>
              <a:rPr lang="zh-TW" altLang="en-US" dirty="0">
                <a:solidFill>
                  <a:schemeClr val="tx1"/>
                </a:solidFill>
                <a:latin typeface="+mn-lt"/>
              </a:rPr>
              <a:t>月</a:t>
            </a:r>
            <a:r>
              <a:rPr lang="en-US" altLang="zh-TW" dirty="0">
                <a:solidFill>
                  <a:schemeClr val="tx1"/>
                </a:solidFill>
                <a:latin typeface="+mn-lt"/>
              </a:rPr>
              <a:t>9</a:t>
            </a:r>
            <a:r>
              <a:rPr lang="zh-TW" altLang="en-US" dirty="0">
                <a:solidFill>
                  <a:schemeClr val="tx1"/>
                </a:solidFill>
                <a:latin typeface="+mn-lt"/>
              </a:rPr>
              <a:t>日至</a:t>
            </a:r>
            <a:r>
              <a:rPr lang="en-US" altLang="zh-TW" dirty="0">
                <a:solidFill>
                  <a:schemeClr val="tx1"/>
                </a:solidFill>
                <a:latin typeface="+mn-lt"/>
              </a:rPr>
              <a:t>14</a:t>
            </a:r>
            <a:r>
              <a:rPr lang="zh-TW" altLang="en-US" dirty="0">
                <a:solidFill>
                  <a:schemeClr val="tx1"/>
                </a:solidFill>
                <a:latin typeface="+mn-lt"/>
              </a:rPr>
              <a:t>日</a:t>
            </a:r>
            <a:r>
              <a:rPr lang="en-HK" altLang="zh-TW" dirty="0">
                <a:solidFill>
                  <a:schemeClr val="tx1"/>
                </a:solidFill>
                <a:latin typeface="+mn-lt"/>
              </a:rPr>
              <a:t>)</a:t>
            </a:r>
            <a:endParaRPr lang="en-HK" altLang="zh-TW" b="0" i="0" dirty="0">
              <a:solidFill>
                <a:schemeClr val="tx1"/>
              </a:solidFill>
              <a:effectLst/>
              <a:latin typeface="+mn-lt"/>
            </a:endParaRPr>
          </a:p>
        </p:txBody>
      </p:sp>
      <p:sp>
        <p:nvSpPr>
          <p:cNvPr id="10" name="Content Placeholder 8">
            <a:extLst>
              <a:ext uri="{FF2B5EF4-FFF2-40B4-BE49-F238E27FC236}">
                <a16:creationId xmlns:a16="http://schemas.microsoft.com/office/drawing/2014/main" id="{45E78AFC-0BAF-89CA-1444-91F2243ABEE4}"/>
              </a:ext>
            </a:extLst>
          </p:cNvPr>
          <p:cNvSpPr txBox="1">
            <a:spLocks/>
          </p:cNvSpPr>
          <p:nvPr/>
        </p:nvSpPr>
        <p:spPr>
          <a:xfrm>
            <a:off x="310766" y="2344008"/>
            <a:ext cx="5046928" cy="3978275"/>
          </a:xfrm>
          <a:prstGeom prst="rect">
            <a:avLst/>
          </a:prstGeom>
        </p:spPr>
        <p:txBody>
          <a:bodyPr vert="horz" lIns="91440" tIns="45720" rIns="91440" bIns="45720" rtlCol="0">
            <a:normAutofit/>
          </a:bodyPr>
          <a:lstStyle>
            <a:lvl1pPr marL="228600" indent="-228600" algn="l" defTabSz="914400" rtl="0" eaLnBrk="1" latinLnBrk="0" hangingPunct="1">
              <a:lnSpc>
                <a:spcPts val="1350"/>
              </a:lnSpc>
              <a:spcBef>
                <a:spcPts val="750"/>
              </a:spcBef>
              <a:spcAft>
                <a:spcPts val="750"/>
              </a:spcAft>
              <a:buFont typeface="Arial" panose="020B0604020202020204" pitchFamily="34" charset="0"/>
              <a:buChar char="•"/>
              <a:defRPr lang="en-US" sz="1800" kern="1200" baseline="0" smtClean="0">
                <a:solidFill>
                  <a:schemeClr val="tx1">
                    <a:lumMod val="65000"/>
                    <a:lumOff val="35000"/>
                  </a:schemeClr>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ts val="1350"/>
              </a:lnSpc>
              <a:spcBef>
                <a:spcPts val="750"/>
              </a:spcBef>
              <a:spcAft>
                <a:spcPts val="750"/>
              </a:spcAft>
              <a:buFont typeface="Arial" panose="020B0604020202020204" pitchFamily="34" charset="0"/>
              <a:buChar char="•"/>
              <a:defRPr lang="en-US" sz="9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350"/>
              </a:lnSpc>
              <a:spcBef>
                <a:spcPts val="750"/>
              </a:spcBef>
              <a:spcAft>
                <a:spcPts val="750"/>
              </a:spcAft>
              <a:buFont typeface="Arial" panose="020B0604020202020204" pitchFamily="34" charset="0"/>
              <a:buChar char="•"/>
              <a:defRPr lang="en-US" sz="9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350"/>
              </a:lnSpc>
              <a:spcBef>
                <a:spcPts val="750"/>
              </a:spcBef>
              <a:spcAft>
                <a:spcPts val="750"/>
              </a:spcAft>
              <a:buFont typeface="Arial" panose="020B0604020202020204" pitchFamily="34" charset="0"/>
              <a:buChar char="•"/>
              <a:defRPr lang="en-US" sz="9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350"/>
              </a:lnSpc>
              <a:spcBef>
                <a:spcPts val="750"/>
              </a:spcBef>
              <a:spcAft>
                <a:spcPts val="750"/>
              </a:spcAft>
              <a:buFont typeface="Arial" panose="020B0604020202020204" pitchFamily="34" charset="0"/>
              <a:buChar char="•"/>
              <a:defRPr lang="en-US" sz="9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spcBef>
                <a:spcPts val="600"/>
              </a:spcBef>
              <a:spcAft>
                <a:spcPts val="1200"/>
              </a:spcAft>
              <a:buFont typeface="Wingdings" panose="05000000000000000000" pitchFamily="2" charset="2"/>
              <a:buChar char="§"/>
            </a:pPr>
            <a:r>
              <a:rPr lang="zh-TW" altLang="en-US" dirty="0">
                <a:solidFill>
                  <a:schemeClr val="tx1"/>
                </a:solidFill>
                <a:latin typeface="+mn-lt"/>
              </a:rPr>
              <a:t>可考慮使用電子「股壇達人」或「股壇達人」桌上遊戲</a:t>
            </a:r>
          </a:p>
        </p:txBody>
      </p:sp>
      <p:pic>
        <p:nvPicPr>
          <p:cNvPr id="5" name="Picture 4" descr="A qr code with a logo&#10;&#10;AI-generated content may be incorrect.">
            <a:extLst>
              <a:ext uri="{FF2B5EF4-FFF2-40B4-BE49-F238E27FC236}">
                <a16:creationId xmlns:a16="http://schemas.microsoft.com/office/drawing/2014/main" id="{9B274108-F143-C789-2E1C-938A6C410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617" y="3082532"/>
            <a:ext cx="2501225" cy="2501225"/>
          </a:xfrm>
          <a:prstGeom prst="rect">
            <a:avLst/>
          </a:prstGeom>
        </p:spPr>
      </p:pic>
      <p:sp>
        <p:nvSpPr>
          <p:cNvPr id="6" name="TextBox 5">
            <a:extLst>
              <a:ext uri="{FF2B5EF4-FFF2-40B4-BE49-F238E27FC236}">
                <a16:creationId xmlns:a16="http://schemas.microsoft.com/office/drawing/2014/main" id="{8C907255-D523-13BB-5E2A-493A43AC18AB}"/>
              </a:ext>
            </a:extLst>
          </p:cNvPr>
          <p:cNvSpPr txBox="1"/>
          <p:nvPr/>
        </p:nvSpPr>
        <p:spPr>
          <a:xfrm>
            <a:off x="802476" y="5565189"/>
            <a:ext cx="4451313" cy="369332"/>
          </a:xfrm>
          <a:prstGeom prst="rect">
            <a:avLst/>
          </a:prstGeom>
          <a:noFill/>
        </p:spPr>
        <p:txBody>
          <a:bodyPr wrap="square">
            <a:spAutoFit/>
          </a:bodyPr>
          <a:lstStyle/>
          <a:p>
            <a:r>
              <a:rPr lang="en-HK" dirty="0">
                <a:hlinkClick r:id="rId4"/>
              </a:rPr>
              <a:t>https://www.dflp4youth.com/tc/index.html</a:t>
            </a:r>
            <a:endParaRPr lang="en-HK" dirty="0"/>
          </a:p>
        </p:txBody>
      </p:sp>
    </p:spTree>
    <p:extLst>
      <p:ext uri="{BB962C8B-B14F-4D97-AF65-F5344CB8AC3E}">
        <p14:creationId xmlns:p14="http://schemas.microsoft.com/office/powerpoint/2010/main" val="26058652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E91112-D9C9-4A44-B1BF-52564A12F410}"/>
              </a:ext>
            </a:extLst>
          </p:cNvPr>
          <p:cNvSpPr txBox="1">
            <a:spLocks/>
          </p:cNvSpPr>
          <p:nvPr/>
        </p:nvSpPr>
        <p:spPr>
          <a:xfrm>
            <a:off x="1524000" y="1730494"/>
            <a:ext cx="9144000" cy="3384431"/>
          </a:xfrm>
          <a:prstGeom prst="rect">
            <a:avLst/>
          </a:prstGeom>
        </p:spPr>
        <p:txBody>
          <a:bodyPr vert="horz" lIns="91440" tIns="45720" rIns="91440" bIns="45720" rtlCol="0" anchor="ctr">
            <a:normAutofit/>
          </a:bodyPr>
          <a:lstStyle>
            <a:lvl1pPr algn="l" defTabSz="685800" rtl="0" eaLnBrk="1" latinLnBrk="0" hangingPunct="1">
              <a:spcBef>
                <a:spcPct val="0"/>
              </a:spcBef>
              <a:buNone/>
              <a:defRPr sz="3300" kern="1200">
                <a:solidFill>
                  <a:schemeClr val="tx1"/>
                </a:solidFill>
                <a:latin typeface="Microsoft JhengHei UI" panose="020B0604030504040204" pitchFamily="34" charset="-120"/>
                <a:ea typeface="Microsoft JhengHei UI" panose="020B0604030504040204" pitchFamily="34" charset="-120"/>
                <a:cs typeface="+mj-cs"/>
              </a:defRPr>
            </a:lvl1pPr>
          </a:lstStyle>
          <a:p>
            <a:pPr algn="ctr"/>
            <a:r>
              <a:rPr lang="zh-TW" altLang="en-US" sz="3600" dirty="0">
                <a:solidFill>
                  <a:schemeClr val="bg1"/>
                </a:solidFill>
                <a:cs typeface="Arial" panose="020B0604020202020204" pitchFamily="34" charset="0"/>
              </a:rPr>
              <a:t>投委會其他教學資源</a:t>
            </a:r>
          </a:p>
        </p:txBody>
      </p:sp>
    </p:spTree>
    <p:extLst>
      <p:ext uri="{BB962C8B-B14F-4D97-AF65-F5344CB8AC3E}">
        <p14:creationId xmlns:p14="http://schemas.microsoft.com/office/powerpoint/2010/main" val="40822209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DA512C-2C49-9073-7B57-0FF3B5CDF812}"/>
              </a:ext>
            </a:extLst>
          </p:cNvPr>
          <p:cNvSpPr>
            <a:spLocks noGrp="1"/>
          </p:cNvSpPr>
          <p:nvPr>
            <p:ph type="title"/>
          </p:nvPr>
        </p:nvSpPr>
        <p:spPr/>
        <p:txBody>
          <a:bodyPr/>
          <a:lstStyle/>
          <a:p>
            <a:r>
              <a:rPr lang="zh-TW" altLang="en-US" sz="2800" dirty="0"/>
              <a:t>索取「股壇達人」桌上遊戲</a:t>
            </a:r>
            <a:endParaRPr lang="en-HK" dirty="0"/>
          </a:p>
        </p:txBody>
      </p:sp>
      <p:sp>
        <p:nvSpPr>
          <p:cNvPr id="2" name="TextBox 1">
            <a:extLst>
              <a:ext uri="{FF2B5EF4-FFF2-40B4-BE49-F238E27FC236}">
                <a16:creationId xmlns:a16="http://schemas.microsoft.com/office/drawing/2014/main" id="{A6C5929B-4878-4CF4-8680-209C9AA0F94E}"/>
              </a:ext>
            </a:extLst>
          </p:cNvPr>
          <p:cNvSpPr txBox="1"/>
          <p:nvPr/>
        </p:nvSpPr>
        <p:spPr>
          <a:xfrm>
            <a:off x="497116" y="1422434"/>
            <a:ext cx="10927240" cy="1430392"/>
          </a:xfrm>
          <a:prstGeom prst="rect">
            <a:avLst/>
          </a:prstGeom>
          <a:noFill/>
        </p:spPr>
        <p:txBody>
          <a:bodyPr wrap="square" rtlCol="0">
            <a:spAutoFit/>
          </a:bodyPr>
          <a:lstStyle/>
          <a:p>
            <a:pPr marL="457189" indent="-457189">
              <a:lnSpc>
                <a:spcPts val="2500"/>
              </a:lnSpc>
              <a:spcAft>
                <a:spcPts val="600"/>
              </a:spcAft>
              <a:buFont typeface="Wingdings" panose="05000000000000000000" pitchFamily="2" charset="2"/>
              <a:buChar char="§"/>
            </a:pPr>
            <a:r>
              <a:rPr lang="zh-TW" altLang="en-US" sz="2000" dirty="0">
                <a:latin typeface="微軟正黑體" panose="020B0604030504040204" pitchFamily="34" charset="-120"/>
                <a:ea typeface="微軟正黑體" panose="020B0604030504040204" pitchFamily="34" charset="-120"/>
              </a:rPr>
              <a:t>歡迎教師免費索取「股壇達人」桌上遊戲作為企會財科的學習教材，每盒桌上遊戲均附有遊戲說明書。</a:t>
            </a:r>
            <a:endParaRPr lang="en-US" sz="2000" dirty="0">
              <a:latin typeface="微軟正黑體" panose="020B0604030504040204" pitchFamily="34" charset="-120"/>
              <a:ea typeface="微軟正黑體" panose="020B0604030504040204" pitchFamily="34" charset="-120"/>
            </a:endParaRPr>
          </a:p>
          <a:p>
            <a:pPr marL="457189" indent="-457189">
              <a:lnSpc>
                <a:spcPts val="2500"/>
              </a:lnSpc>
              <a:spcAft>
                <a:spcPts val="600"/>
              </a:spcAft>
              <a:buFont typeface="Wingdings" panose="05000000000000000000" pitchFamily="2" charset="2"/>
              <a:buChar char="§"/>
            </a:pPr>
            <a:r>
              <a:rPr lang="zh-TW" altLang="en-US" sz="2000" dirty="0">
                <a:latin typeface="微軟正黑體" panose="020B0604030504040204" pitchFamily="34" charset="-120"/>
                <a:ea typeface="微軟正黑體" panose="020B0604030504040204" pitchFamily="34" charset="-120"/>
              </a:rPr>
              <a:t>每間學校可以先到先得的形式索取桌上遊戲，學校須安排職員於辦公時間內親臨投委會位於鰂魚涌的辦事處領取。</a:t>
            </a:r>
            <a:endParaRPr lang="en-US" altLang="zh-TW" sz="2000" dirty="0">
              <a:latin typeface="微軟正黑體" panose="020B0604030504040204" pitchFamily="34" charset="-120"/>
              <a:ea typeface="微軟正黑體" panose="020B0604030504040204" pitchFamily="34" charset="-120"/>
            </a:endParaRPr>
          </a:p>
        </p:txBody>
      </p:sp>
      <p:pic>
        <p:nvPicPr>
          <p:cNvPr id="17" name="Picture 16" descr="A picture containing graphical user interface&#10;&#10;Description automatically generated">
            <a:extLst>
              <a:ext uri="{FF2B5EF4-FFF2-40B4-BE49-F238E27FC236}">
                <a16:creationId xmlns:a16="http://schemas.microsoft.com/office/drawing/2014/main" id="{2E7CED8B-879D-48C5-8660-12C4E29F913E}"/>
              </a:ext>
            </a:extLst>
          </p:cNvPr>
          <p:cNvPicPr>
            <a:picLocks noChangeAspect="1"/>
          </p:cNvPicPr>
          <p:nvPr/>
        </p:nvPicPr>
        <p:blipFill>
          <a:blip r:embed="rId3"/>
          <a:stretch>
            <a:fillRect/>
          </a:stretch>
        </p:blipFill>
        <p:spPr>
          <a:xfrm>
            <a:off x="5481215" y="2703442"/>
            <a:ext cx="5565550" cy="37443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lide Number Placeholder 5">
            <a:extLst>
              <a:ext uri="{FF2B5EF4-FFF2-40B4-BE49-F238E27FC236}">
                <a16:creationId xmlns:a16="http://schemas.microsoft.com/office/drawing/2014/main" id="{CDDBC2A3-6577-F9DE-C581-E6FBD2B17D29}"/>
              </a:ext>
            </a:extLst>
          </p:cNvPr>
          <p:cNvSpPr>
            <a:spLocks noGrp="1"/>
          </p:cNvSpPr>
          <p:nvPr>
            <p:ph type="sldNum" sz="quarter" idx="4"/>
          </p:nvPr>
        </p:nvSpPr>
        <p:spPr/>
        <p:txBody>
          <a:bodyPr/>
          <a:lstStyle/>
          <a:p>
            <a:fld id="{AF9A0E2E-19C5-413C-834F-860497B58A9F}" type="slidenum">
              <a:rPr lang="en-HK" smtClean="0"/>
              <a:t>76</a:t>
            </a:fld>
            <a:endParaRPr lang="en-HK"/>
          </a:p>
        </p:txBody>
      </p:sp>
      <p:sp>
        <p:nvSpPr>
          <p:cNvPr id="3" name="TextBox 1">
            <a:extLst>
              <a:ext uri="{FF2B5EF4-FFF2-40B4-BE49-F238E27FC236}">
                <a16:creationId xmlns:a16="http://schemas.microsoft.com/office/drawing/2014/main" id="{F83DDEC7-B334-C84E-D29C-F2474DD415F2}"/>
              </a:ext>
            </a:extLst>
          </p:cNvPr>
          <p:cNvSpPr txBox="1"/>
          <p:nvPr/>
        </p:nvSpPr>
        <p:spPr>
          <a:xfrm>
            <a:off x="497116" y="2921168"/>
            <a:ext cx="4695773" cy="1042337"/>
          </a:xfrm>
          <a:prstGeom prst="rect">
            <a:avLst/>
          </a:prstGeom>
          <a:noFill/>
        </p:spPr>
        <p:txBody>
          <a:bodyPr wrap="square" rtlCol="0">
            <a:spAutoFit/>
          </a:bodyPr>
          <a:lstStyle/>
          <a:p>
            <a:pPr marL="457189" indent="-457189">
              <a:lnSpc>
                <a:spcPts val="2500"/>
              </a:lnSpc>
              <a:spcAft>
                <a:spcPts val="400"/>
              </a:spcAft>
              <a:buFont typeface="Wingdings" panose="05000000000000000000" pitchFamily="2" charset="2"/>
              <a:buChar char="§"/>
            </a:pPr>
            <a:r>
              <a:rPr lang="zh-TW" altLang="en-US" sz="2000" dirty="0">
                <a:latin typeface="Aptos" panose="020B0004020202020204" pitchFamily="34" charset="0"/>
                <a:ea typeface="微軟正黑體" panose="020B0604030504040204" pitchFamily="34" charset="-120"/>
              </a:rPr>
              <a:t>教師可透過電郵</a:t>
            </a:r>
            <a:r>
              <a:rPr lang="en-US" altLang="zh-TW" sz="2000" u="sng" dirty="0">
                <a:solidFill>
                  <a:srgbClr val="0070C0"/>
                </a:solidFill>
                <a:latin typeface="Aptos" panose="020B0004020202020204" pitchFamily="34" charset="0"/>
                <a:ea typeface="微軟正黑體" panose="020B0604030504040204" pitchFamily="34" charset="-120"/>
              </a:rPr>
              <a:t>info@ifec.org.hk</a:t>
            </a:r>
            <a:r>
              <a:rPr lang="zh-TW" altLang="en-US" sz="2000" dirty="0">
                <a:latin typeface="Aptos" panose="020B0004020202020204" pitchFamily="34" charset="0"/>
                <a:ea typeface="微軟正黑體" panose="020B0604030504040204" pitchFamily="34" charset="-120"/>
              </a:rPr>
              <a:t>申請索取遊戲，並註明學校名稱及索取遊戲數目， 以便我們跟進。</a:t>
            </a:r>
            <a:endParaRPr lang="en-HK" sz="2000" u="sng" dirty="0">
              <a:latin typeface="Aptos" panose="020B0004020202020204" pitchFamily="34" charset="0"/>
              <a:ea typeface="微軟正黑體" panose="020B0604030504040204" pitchFamily="34" charset="-120"/>
            </a:endParaRPr>
          </a:p>
        </p:txBody>
      </p:sp>
    </p:spTree>
    <p:extLst>
      <p:ext uri="{BB962C8B-B14F-4D97-AF65-F5344CB8AC3E}">
        <p14:creationId xmlns:p14="http://schemas.microsoft.com/office/powerpoint/2010/main" val="9244095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F6E4C-E491-9EE5-8F98-D02BCDBD51A6}"/>
              </a:ext>
            </a:extLst>
          </p:cNvPr>
          <p:cNvSpPr>
            <a:spLocks noGrp="1"/>
          </p:cNvSpPr>
          <p:nvPr>
            <p:ph type="title"/>
          </p:nvPr>
        </p:nvSpPr>
        <p:spPr/>
        <p:txBody>
          <a:bodyPr/>
          <a:lstStyle/>
          <a:p>
            <a:r>
              <a:rPr lang="zh-TW" altLang="en-US" dirty="0"/>
              <a:t>投委會理財教育體驗館</a:t>
            </a:r>
            <a:endParaRPr lang="en-HK" dirty="0"/>
          </a:p>
        </p:txBody>
      </p:sp>
      <p:sp>
        <p:nvSpPr>
          <p:cNvPr id="3" name="Slide Number Placeholder 2"/>
          <p:cNvSpPr>
            <a:spLocks noGrp="1"/>
          </p:cNvSpPr>
          <p:nvPr>
            <p:ph type="sldNum" sz="quarter" idx="4"/>
          </p:nvPr>
        </p:nvSpPr>
        <p:spPr/>
        <p:txBody>
          <a:bodyPr/>
          <a:lstStyle/>
          <a:p>
            <a:fld id="{18B5F4C6-7D84-6644-840A-734DEC3C0217}" type="slidenum">
              <a:rPr lang="en-US" smtClean="0"/>
              <a:pPr/>
              <a:t>77</a:t>
            </a:fld>
            <a:endParaRPr lang="en-US" dirty="0"/>
          </a:p>
        </p:txBody>
      </p:sp>
      <p:pic>
        <p:nvPicPr>
          <p:cNvPr id="7" name="Picture 6" descr="A cartoon character holding coins&#10;&#10;Description automatically generated">
            <a:hlinkClick r:id="rId3"/>
            <a:extLst>
              <a:ext uri="{FF2B5EF4-FFF2-40B4-BE49-F238E27FC236}">
                <a16:creationId xmlns:a16="http://schemas.microsoft.com/office/drawing/2014/main" id="{6C1CCB61-06CE-6C51-9CF7-67D7E3D3AABF}"/>
              </a:ext>
            </a:extLst>
          </p:cNvPr>
          <p:cNvPicPr>
            <a:picLocks noChangeAspect="1"/>
          </p:cNvPicPr>
          <p:nvPr/>
        </p:nvPicPr>
        <p:blipFill>
          <a:blip r:embed="rId4"/>
          <a:stretch>
            <a:fillRect/>
          </a:stretch>
        </p:blipFill>
        <p:spPr>
          <a:xfrm>
            <a:off x="6095999" y="1388564"/>
            <a:ext cx="5784852" cy="1837896"/>
          </a:xfrm>
          <a:prstGeom prst="rect">
            <a:avLst/>
          </a:prstGeom>
        </p:spPr>
      </p:pic>
      <p:sp>
        <p:nvSpPr>
          <p:cNvPr id="6" name="Content Placeholder 5">
            <a:extLst>
              <a:ext uri="{FF2B5EF4-FFF2-40B4-BE49-F238E27FC236}">
                <a16:creationId xmlns:a16="http://schemas.microsoft.com/office/drawing/2014/main" id="{A6C5929B-4878-4CF4-8680-209C9AA0F94E}"/>
              </a:ext>
            </a:extLst>
          </p:cNvPr>
          <p:cNvSpPr txBox="1">
            <a:spLocks noGrp="1"/>
          </p:cNvSpPr>
          <p:nvPr>
            <p:ph sz="half" idx="2"/>
          </p:nvPr>
        </p:nvSpPr>
        <p:spPr>
          <a:xfrm>
            <a:off x="175682" y="1302665"/>
            <a:ext cx="5784851" cy="4592668"/>
          </a:xfrm>
          <a:prstGeom prst="rect">
            <a:avLst/>
          </a:prstGeom>
          <a:noFill/>
        </p:spPr>
        <p:txBody>
          <a:bodyPr wrap="square" rtlCol="0">
            <a:spAutoFit/>
          </a:bodyPr>
          <a:lstStyle/>
          <a:p>
            <a:pPr>
              <a:lnSpc>
                <a:spcPts val="2400"/>
              </a:lnSpc>
              <a:spcAft>
                <a:spcPts val="400"/>
              </a:spcAft>
              <a:buFont typeface="Wingdings" panose="05000000000000000000" pitchFamily="2" charset="2"/>
              <a:buChar char="§"/>
            </a:pPr>
            <a:r>
              <a:rPr lang="zh-TW" altLang="en-US" dirty="0">
                <a:solidFill>
                  <a:schemeClr val="tx1"/>
                </a:solidFill>
                <a:latin typeface="微軟正黑體" panose="020B0604030504040204" pitchFamily="34" charset="-120"/>
                <a:ea typeface="微軟正黑體" panose="020B0604030504040204" pitchFamily="34" charset="-120"/>
              </a:rPr>
              <a:t>全港首個數碼體驗模式理財教育體驗館</a:t>
            </a:r>
            <a:r>
              <a:rPr lang="zh-TW" altLang="en-US" dirty="0">
                <a:solidFill>
                  <a:schemeClr val="tx1"/>
                </a:solidFill>
              </a:rPr>
              <a:t>，</a:t>
            </a:r>
            <a:r>
              <a:rPr lang="zh-TW" altLang="en-US" dirty="0">
                <a:solidFill>
                  <a:schemeClr val="tx1"/>
                </a:solidFill>
                <a:latin typeface="微軟正黑體" panose="020B0604030504040204" pitchFamily="34" charset="-120"/>
                <a:ea typeface="微軟正黑體" panose="020B0604030504040204" pitchFamily="34" charset="-120"/>
              </a:rPr>
              <a:t>把投資者及理財教育的重點訊息轉化成為吸引的學習內容，透過沉浸式體驗和互動遊戲，讓大眾輕鬆學理財。</a:t>
            </a:r>
            <a:endParaRPr lang="en-US" altLang="zh-TW" dirty="0">
              <a:solidFill>
                <a:schemeClr val="tx1"/>
              </a:solidFill>
              <a:latin typeface="微軟正黑體" panose="020B0604030504040204" pitchFamily="34" charset="-120"/>
              <a:ea typeface="微軟正黑體" panose="020B0604030504040204" pitchFamily="34" charset="-120"/>
            </a:endParaRPr>
          </a:p>
          <a:p>
            <a:pPr>
              <a:lnSpc>
                <a:spcPct val="100000"/>
              </a:lnSpc>
              <a:spcBef>
                <a:spcPts val="600"/>
              </a:spcBef>
              <a:spcAft>
                <a:spcPts val="600"/>
              </a:spcAft>
              <a:buFont typeface="Wingdings" panose="05000000000000000000" pitchFamily="2" charset="2"/>
              <a:buChar char="§"/>
            </a:pPr>
            <a:r>
              <a:rPr lang="zh-TW" altLang="en-US" dirty="0">
                <a:solidFill>
                  <a:schemeClr val="tx1"/>
                </a:solidFill>
                <a:latin typeface="+mn-lt"/>
              </a:rPr>
              <a:t>位於荃灣南豐紗廠，歡迎預約參觀，費用全免，詳情如下</a:t>
            </a:r>
            <a:r>
              <a:rPr lang="en-US" altLang="zh-TW" dirty="0">
                <a:solidFill>
                  <a:schemeClr val="tx1"/>
                </a:solidFill>
                <a:latin typeface="+mn-lt"/>
              </a:rPr>
              <a:t>:</a:t>
            </a:r>
          </a:p>
          <a:p>
            <a:pPr indent="0">
              <a:lnSpc>
                <a:spcPct val="100000"/>
              </a:lnSpc>
              <a:spcBef>
                <a:spcPts val="600"/>
              </a:spcBef>
              <a:spcAft>
                <a:spcPts val="600"/>
              </a:spcAft>
              <a:buNone/>
            </a:pPr>
            <a:r>
              <a:rPr lang="zh-TW" altLang="en-US" b="1" dirty="0">
                <a:solidFill>
                  <a:schemeClr val="tx1"/>
                </a:solidFill>
                <a:latin typeface="+mn-lt"/>
              </a:rPr>
              <a:t>地址</a:t>
            </a:r>
            <a:r>
              <a:rPr lang="en-US" altLang="zh-TW" b="1" dirty="0">
                <a:solidFill>
                  <a:schemeClr val="tx1"/>
                </a:solidFill>
                <a:latin typeface="+mn-lt"/>
              </a:rPr>
              <a:t>:	</a:t>
            </a:r>
            <a:r>
              <a:rPr lang="zh-TW" altLang="en-US" b="1" dirty="0">
                <a:solidFill>
                  <a:schemeClr val="tx1"/>
                </a:solidFill>
                <a:latin typeface="+mn-lt"/>
              </a:rPr>
              <a:t>荃灣白田壩街</a:t>
            </a:r>
            <a:r>
              <a:rPr lang="en-US" altLang="zh-TW" b="1" dirty="0">
                <a:solidFill>
                  <a:schemeClr val="tx1"/>
                </a:solidFill>
                <a:latin typeface="+mn-lt"/>
              </a:rPr>
              <a:t>45</a:t>
            </a:r>
            <a:r>
              <a:rPr lang="zh-TW" altLang="en-US" b="1" dirty="0">
                <a:solidFill>
                  <a:schemeClr val="tx1"/>
                </a:solidFill>
                <a:latin typeface="+mn-lt"/>
              </a:rPr>
              <a:t>號南豐紗廠</a:t>
            </a:r>
            <a:r>
              <a:rPr lang="en-US" altLang="zh-TW" b="1" dirty="0">
                <a:solidFill>
                  <a:schemeClr val="tx1"/>
                </a:solidFill>
                <a:latin typeface="+mn-lt"/>
              </a:rPr>
              <a:t>3</a:t>
            </a:r>
            <a:r>
              <a:rPr lang="zh-TW" altLang="en-US" b="1" dirty="0">
                <a:solidFill>
                  <a:schemeClr val="tx1"/>
                </a:solidFill>
                <a:latin typeface="+mn-lt"/>
              </a:rPr>
              <a:t>樓</a:t>
            </a:r>
            <a:r>
              <a:rPr lang="en-US" altLang="zh-TW" b="1" dirty="0">
                <a:solidFill>
                  <a:schemeClr val="tx1"/>
                </a:solidFill>
                <a:latin typeface="+mn-lt"/>
              </a:rPr>
              <a:t>304</a:t>
            </a:r>
            <a:r>
              <a:rPr lang="zh-TW" altLang="en-US" b="1" dirty="0">
                <a:solidFill>
                  <a:schemeClr val="tx1"/>
                </a:solidFill>
                <a:latin typeface="+mn-lt"/>
              </a:rPr>
              <a:t>號</a:t>
            </a:r>
          </a:p>
          <a:p>
            <a:pPr indent="0">
              <a:lnSpc>
                <a:spcPct val="100000"/>
              </a:lnSpc>
              <a:spcBef>
                <a:spcPts val="600"/>
              </a:spcBef>
              <a:spcAft>
                <a:spcPts val="600"/>
              </a:spcAft>
              <a:buNone/>
            </a:pPr>
            <a:r>
              <a:rPr lang="zh-TW" altLang="en-US" b="1" dirty="0">
                <a:solidFill>
                  <a:schemeClr val="tx1"/>
                </a:solidFill>
                <a:latin typeface="+mn-lt"/>
              </a:rPr>
              <a:t>時間</a:t>
            </a:r>
            <a:r>
              <a:rPr lang="en-US" altLang="zh-TW" b="1" dirty="0">
                <a:solidFill>
                  <a:schemeClr val="tx1"/>
                </a:solidFill>
                <a:latin typeface="+mn-lt"/>
              </a:rPr>
              <a:t>:	</a:t>
            </a:r>
            <a:r>
              <a:rPr lang="zh-TW" altLang="en-US" b="1" dirty="0">
                <a:solidFill>
                  <a:schemeClr val="tx1"/>
                </a:solidFill>
                <a:latin typeface="+mn-lt"/>
              </a:rPr>
              <a:t>早上</a:t>
            </a:r>
            <a:r>
              <a:rPr lang="en-US" altLang="zh-TW" b="1" dirty="0">
                <a:solidFill>
                  <a:schemeClr val="tx1"/>
                </a:solidFill>
                <a:latin typeface="+mn-lt"/>
              </a:rPr>
              <a:t>10</a:t>
            </a:r>
            <a:r>
              <a:rPr lang="zh-TW" altLang="en-US" b="1" dirty="0">
                <a:solidFill>
                  <a:schemeClr val="tx1"/>
                </a:solidFill>
                <a:latin typeface="+mn-lt"/>
              </a:rPr>
              <a:t>時至下午</a:t>
            </a:r>
            <a:r>
              <a:rPr lang="en-US" altLang="zh-TW" b="1" dirty="0">
                <a:solidFill>
                  <a:schemeClr val="tx1"/>
                </a:solidFill>
                <a:latin typeface="+mn-lt"/>
              </a:rPr>
              <a:t>6</a:t>
            </a:r>
            <a:r>
              <a:rPr lang="zh-TW" altLang="en-US" b="1" dirty="0">
                <a:solidFill>
                  <a:schemeClr val="tx1"/>
                </a:solidFill>
                <a:latin typeface="+mn-lt"/>
              </a:rPr>
              <a:t>時</a:t>
            </a:r>
          </a:p>
          <a:p>
            <a:pPr marL="914400" indent="-685800">
              <a:lnSpc>
                <a:spcPct val="100000"/>
              </a:lnSpc>
              <a:spcBef>
                <a:spcPts val="600"/>
              </a:spcBef>
              <a:spcAft>
                <a:spcPts val="600"/>
              </a:spcAft>
              <a:buNone/>
            </a:pPr>
            <a:r>
              <a:rPr lang="en-HK" altLang="zh-TW" b="1" dirty="0">
                <a:solidFill>
                  <a:schemeClr val="tx1"/>
                </a:solidFill>
                <a:latin typeface="+mn-lt"/>
              </a:rPr>
              <a:t>	</a:t>
            </a:r>
            <a:r>
              <a:rPr lang="zh-TW" altLang="en-US" b="1" dirty="0">
                <a:solidFill>
                  <a:schemeClr val="tx1"/>
                </a:solidFill>
                <a:latin typeface="+mn-lt"/>
              </a:rPr>
              <a:t>星期一至五 （團體預約）</a:t>
            </a:r>
          </a:p>
          <a:p>
            <a:pPr marL="914400" indent="-685800">
              <a:lnSpc>
                <a:spcPct val="100000"/>
              </a:lnSpc>
              <a:spcBef>
                <a:spcPts val="600"/>
              </a:spcBef>
              <a:spcAft>
                <a:spcPts val="600"/>
              </a:spcAft>
              <a:buNone/>
            </a:pPr>
            <a:r>
              <a:rPr lang="en-HK" altLang="zh-TW" b="1" dirty="0">
                <a:solidFill>
                  <a:schemeClr val="tx1"/>
                </a:solidFill>
                <a:latin typeface="+mn-lt"/>
              </a:rPr>
              <a:t>	</a:t>
            </a:r>
            <a:r>
              <a:rPr lang="zh-TW" altLang="en-US" b="1" dirty="0">
                <a:solidFill>
                  <a:schemeClr val="tx1"/>
                </a:solidFill>
                <a:latin typeface="+mn-lt"/>
              </a:rPr>
              <a:t>星期六、日 （公眾人士 </a:t>
            </a:r>
            <a:r>
              <a:rPr lang="en-US" altLang="zh-TW" b="1" dirty="0">
                <a:solidFill>
                  <a:schemeClr val="tx1"/>
                </a:solidFill>
                <a:latin typeface="+mn-lt"/>
              </a:rPr>
              <a:t>- </a:t>
            </a:r>
            <a:r>
              <a:rPr lang="zh-TW" altLang="en-US" b="1" dirty="0">
                <a:solidFill>
                  <a:schemeClr val="tx1"/>
                </a:solidFill>
                <a:latin typeface="+mn-lt"/>
              </a:rPr>
              <a:t>需預約）</a:t>
            </a:r>
            <a:endParaRPr lang="en-HK" altLang="zh-TW" b="1" dirty="0">
              <a:solidFill>
                <a:schemeClr val="tx1"/>
              </a:solidFill>
              <a:latin typeface="+mn-lt"/>
            </a:endParaRPr>
          </a:p>
          <a:p>
            <a:pPr>
              <a:lnSpc>
                <a:spcPct val="100000"/>
              </a:lnSpc>
              <a:spcBef>
                <a:spcPts val="600"/>
              </a:spcBef>
              <a:spcAft>
                <a:spcPts val="600"/>
              </a:spcAft>
              <a:buFont typeface="Wingdings" panose="05000000000000000000" pitchFamily="2" charset="2"/>
              <a:buChar char="§"/>
            </a:pPr>
            <a:r>
              <a:rPr lang="zh-TW" altLang="en-US" dirty="0">
                <a:solidFill>
                  <a:schemeClr val="tx1"/>
                </a:solidFill>
                <a:latin typeface="+mn-lt"/>
              </a:rPr>
              <a:t>歡迎瀏覽網頁進行網上預約。如有查詢，歡迎致電</a:t>
            </a:r>
            <a:r>
              <a:rPr lang="en-US" altLang="zh-TW" dirty="0">
                <a:solidFill>
                  <a:schemeClr val="tx1"/>
                </a:solidFill>
                <a:latin typeface="+mn-lt"/>
              </a:rPr>
              <a:t>2394 7822 </a:t>
            </a:r>
            <a:r>
              <a:rPr lang="zh-TW" altLang="en-US" dirty="0">
                <a:solidFill>
                  <a:schemeClr val="tx1"/>
                </a:solidFill>
                <a:latin typeface="+mn-lt"/>
              </a:rPr>
              <a:t>或電郵至 </a:t>
            </a:r>
            <a:r>
              <a:rPr lang="en-US" altLang="zh-TW" dirty="0">
                <a:solidFill>
                  <a:schemeClr val="tx1"/>
                </a:solidFill>
                <a:latin typeface="+mn-lt"/>
                <a:hlinkClick r:id="rId5"/>
              </a:rPr>
              <a:t>hub@pob.hk</a:t>
            </a:r>
            <a:r>
              <a:rPr lang="en-US" altLang="zh-TW" dirty="0">
                <a:solidFill>
                  <a:schemeClr val="tx1"/>
                </a:solidFill>
                <a:latin typeface="+mn-lt"/>
              </a:rPr>
              <a:t>  </a:t>
            </a:r>
            <a:r>
              <a:rPr lang="zh-TW" altLang="en-US" dirty="0">
                <a:solidFill>
                  <a:schemeClr val="tx1"/>
                </a:solidFill>
                <a:latin typeface="+mn-lt"/>
              </a:rPr>
              <a:t>與體驗館職員聯絡。</a:t>
            </a:r>
          </a:p>
          <a:p>
            <a:pPr>
              <a:lnSpc>
                <a:spcPts val="2400"/>
              </a:lnSpc>
              <a:spcAft>
                <a:spcPts val="400"/>
              </a:spcAft>
            </a:pPr>
            <a:endParaRPr lang="zh-TW" altLang="en-US" dirty="0">
              <a:solidFill>
                <a:schemeClr val="tx1"/>
              </a:solidFill>
              <a:latin typeface="微軟正黑體" panose="020B0604030504040204" pitchFamily="34" charset="-120"/>
              <a:ea typeface="微軟正黑體" panose="020B0604030504040204" pitchFamily="34" charset="-120"/>
            </a:endParaRPr>
          </a:p>
        </p:txBody>
      </p:sp>
      <p:pic>
        <p:nvPicPr>
          <p:cNvPr id="5" name="Picture 4" descr="A qr code with a logo&#10;&#10;AI-generated content may be incorrect.">
            <a:extLst>
              <a:ext uri="{FF2B5EF4-FFF2-40B4-BE49-F238E27FC236}">
                <a16:creationId xmlns:a16="http://schemas.microsoft.com/office/drawing/2014/main" id="{4595DC18-C4AA-8EA6-0AE7-1C4734E79E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0575" y="3721636"/>
            <a:ext cx="2276062" cy="2276062"/>
          </a:xfrm>
          <a:prstGeom prst="rect">
            <a:avLst/>
          </a:prstGeom>
        </p:spPr>
      </p:pic>
      <p:sp>
        <p:nvSpPr>
          <p:cNvPr id="10" name="TextBox 9">
            <a:extLst>
              <a:ext uri="{FF2B5EF4-FFF2-40B4-BE49-F238E27FC236}">
                <a16:creationId xmlns:a16="http://schemas.microsoft.com/office/drawing/2014/main" id="{604B5717-6F40-777C-7649-FC8DD241CBA1}"/>
              </a:ext>
            </a:extLst>
          </p:cNvPr>
          <p:cNvSpPr txBox="1"/>
          <p:nvPr/>
        </p:nvSpPr>
        <p:spPr>
          <a:xfrm>
            <a:off x="9127508" y="4695004"/>
            <a:ext cx="2405234" cy="1200329"/>
          </a:xfrm>
          <a:prstGeom prst="rect">
            <a:avLst/>
          </a:prstGeom>
          <a:noFill/>
        </p:spPr>
        <p:txBody>
          <a:bodyPr wrap="square">
            <a:spAutoFit/>
          </a:bodyPr>
          <a:lstStyle/>
          <a:p>
            <a:r>
              <a:rPr lang="en-HK" sz="1800" u="sng" dirty="0">
                <a:solidFill>
                  <a:srgbClr val="467886"/>
                </a:solidFill>
                <a:effectLst/>
                <a:latin typeface="Arial" panose="020B0604020202020204" pitchFamily="34" charset="0"/>
                <a:ea typeface="DengXian" panose="02010600030101010101" pitchFamily="2" charset="-122"/>
                <a:hlinkClick r:id="rId3"/>
              </a:rPr>
              <a:t>https://www.ifec.org.hk/web/common/static/financial-education-hub/tc/index.html</a:t>
            </a:r>
            <a:endParaRPr lang="en-HK" dirty="0"/>
          </a:p>
        </p:txBody>
      </p:sp>
      <p:sp>
        <p:nvSpPr>
          <p:cNvPr id="12" name="TextBox 11">
            <a:extLst>
              <a:ext uri="{FF2B5EF4-FFF2-40B4-BE49-F238E27FC236}">
                <a16:creationId xmlns:a16="http://schemas.microsoft.com/office/drawing/2014/main" id="{53A6E0F4-E12B-413E-11A5-188BF958F9A3}"/>
              </a:ext>
            </a:extLst>
          </p:cNvPr>
          <p:cNvSpPr txBox="1"/>
          <p:nvPr/>
        </p:nvSpPr>
        <p:spPr>
          <a:xfrm>
            <a:off x="9127508" y="3986653"/>
            <a:ext cx="2276062" cy="369332"/>
          </a:xfrm>
          <a:prstGeom prst="rect">
            <a:avLst/>
          </a:prstGeom>
          <a:noFill/>
        </p:spPr>
        <p:txBody>
          <a:bodyPr wrap="square">
            <a:spAutoFit/>
          </a:bodyPr>
          <a:lstStyle/>
          <a:p>
            <a:r>
              <a:rPr lang="zh-TW" altLang="en-US" b="1" dirty="0">
                <a:solidFill>
                  <a:schemeClr val="tx1"/>
                </a:solidFill>
                <a:latin typeface="微軟正黑體" panose="020B0604030504040204" pitchFamily="34" charset="-120"/>
                <a:ea typeface="微軟正黑體" panose="020B0604030504040204" pitchFamily="34" charset="-120"/>
              </a:rPr>
              <a:t>理財教育體驗館</a:t>
            </a:r>
            <a:endParaRPr lang="en-HK" b="1" dirty="0"/>
          </a:p>
        </p:txBody>
      </p:sp>
    </p:spTree>
    <p:extLst>
      <p:ext uri="{BB962C8B-B14F-4D97-AF65-F5344CB8AC3E}">
        <p14:creationId xmlns:p14="http://schemas.microsoft.com/office/powerpoint/2010/main" val="1565833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035B7C-C3B6-67F0-B44D-1E688D2E62FD}"/>
              </a:ext>
            </a:extLst>
          </p:cNvPr>
          <p:cNvSpPr>
            <a:spLocks noGrp="1"/>
          </p:cNvSpPr>
          <p:nvPr>
            <p:ph type="title"/>
          </p:nvPr>
        </p:nvSpPr>
        <p:spPr/>
        <p:txBody>
          <a:bodyPr/>
          <a:lstStyle/>
          <a:p>
            <a:r>
              <a:rPr lang="zh-TW" altLang="en-US" sz="2800" dirty="0">
                <a:solidFill>
                  <a:schemeClr val="bg1"/>
                </a:solidFill>
                <a:cs typeface="Arial" panose="020B0604020202020204" pitchFamily="34" charset="0"/>
              </a:rPr>
              <a:t>投委會資源</a:t>
            </a:r>
          </a:p>
        </p:txBody>
      </p:sp>
      <p:sp>
        <p:nvSpPr>
          <p:cNvPr id="2" name="Slide Number Placeholder 1">
            <a:extLst>
              <a:ext uri="{FF2B5EF4-FFF2-40B4-BE49-F238E27FC236}">
                <a16:creationId xmlns:a16="http://schemas.microsoft.com/office/drawing/2014/main" id="{9E47CD12-5932-0061-7D21-84AD9A881EF9}"/>
              </a:ext>
            </a:extLst>
          </p:cNvPr>
          <p:cNvSpPr>
            <a:spLocks noGrp="1"/>
          </p:cNvSpPr>
          <p:nvPr>
            <p:ph type="sldNum" sz="quarter" idx="4"/>
          </p:nvPr>
        </p:nvSpPr>
        <p:spPr/>
        <p:txBody>
          <a:bodyPr/>
          <a:lstStyle/>
          <a:p>
            <a:fld id="{AF9A0E2E-19C5-413C-834F-860497B58A9F}" type="slidenum">
              <a:rPr lang="en-HK" smtClean="0"/>
              <a:t>78</a:t>
            </a:fld>
            <a:endParaRPr lang="en-HK"/>
          </a:p>
        </p:txBody>
      </p:sp>
      <p:pic>
        <p:nvPicPr>
          <p:cNvPr id="9" name="圖片 8">
            <a:extLst>
              <a:ext uri="{FF2B5EF4-FFF2-40B4-BE49-F238E27FC236}">
                <a16:creationId xmlns:a16="http://schemas.microsoft.com/office/drawing/2014/main" id="{8F109C60-B79E-B26D-B0A3-FC92E0B48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8566" y="1515230"/>
            <a:ext cx="5291903" cy="4977644"/>
          </a:xfrm>
          <a:prstGeom prst="rect">
            <a:avLst/>
          </a:prstGeom>
        </p:spPr>
      </p:pic>
      <p:sp>
        <p:nvSpPr>
          <p:cNvPr id="13" name="Content Placeholder 17">
            <a:extLst>
              <a:ext uri="{FF2B5EF4-FFF2-40B4-BE49-F238E27FC236}">
                <a16:creationId xmlns:a16="http://schemas.microsoft.com/office/drawing/2014/main" id="{306C38B5-7C20-E10D-D68D-6696359959E9}"/>
              </a:ext>
            </a:extLst>
          </p:cNvPr>
          <p:cNvSpPr txBox="1">
            <a:spLocks/>
          </p:cNvSpPr>
          <p:nvPr/>
        </p:nvSpPr>
        <p:spPr>
          <a:xfrm>
            <a:off x="310765" y="1517759"/>
            <a:ext cx="4983723" cy="2187818"/>
          </a:xfrm>
          <a:prstGeom prst="rect">
            <a:avLst/>
          </a:prstGeom>
        </p:spPr>
        <p:txBody>
          <a:bodyPr vert="horz" lIns="91440" tIns="45720" rIns="91440" bIns="45720" rtlCol="0">
            <a:noAutofit/>
          </a:bodyPr>
          <a:lstStyle>
            <a:lvl1pPr marL="228600" indent="-228600" algn="l" defTabSz="914400" rtl="0" eaLnBrk="1" latinLnBrk="0" hangingPunct="1">
              <a:lnSpc>
                <a:spcPts val="1350"/>
              </a:lnSpc>
              <a:spcBef>
                <a:spcPts val="750"/>
              </a:spcBef>
              <a:spcAft>
                <a:spcPts val="750"/>
              </a:spcAft>
              <a:buFont typeface="Arial" panose="020B0604020202020204" pitchFamily="34" charset="0"/>
              <a:buChar char="•"/>
              <a:defRPr lang="en-US" sz="1800" kern="1200" baseline="0" smtClean="0">
                <a:solidFill>
                  <a:schemeClr val="tx1">
                    <a:lumMod val="65000"/>
                    <a:lumOff val="35000"/>
                  </a:schemeClr>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ts val="1350"/>
              </a:lnSpc>
              <a:spcBef>
                <a:spcPts val="750"/>
              </a:spcBef>
              <a:spcAft>
                <a:spcPts val="750"/>
              </a:spcAft>
              <a:buFont typeface="Arial" panose="020B0604020202020204" pitchFamily="34" charset="0"/>
              <a:buChar char="•"/>
              <a:defRPr lang="en-US" sz="9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350"/>
              </a:lnSpc>
              <a:spcBef>
                <a:spcPts val="750"/>
              </a:spcBef>
              <a:spcAft>
                <a:spcPts val="750"/>
              </a:spcAft>
              <a:buFont typeface="Arial" panose="020B0604020202020204" pitchFamily="34" charset="0"/>
              <a:buChar char="•"/>
              <a:defRPr lang="en-US" sz="9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350"/>
              </a:lnSpc>
              <a:spcBef>
                <a:spcPts val="750"/>
              </a:spcBef>
              <a:spcAft>
                <a:spcPts val="750"/>
              </a:spcAft>
              <a:buFont typeface="Arial" panose="020B0604020202020204" pitchFamily="34" charset="0"/>
              <a:buChar char="•"/>
              <a:defRPr lang="en-US" sz="9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350"/>
              </a:lnSpc>
              <a:spcBef>
                <a:spcPts val="750"/>
              </a:spcBef>
              <a:spcAft>
                <a:spcPts val="750"/>
              </a:spcAft>
              <a:buFont typeface="Arial" panose="020B0604020202020204" pitchFamily="34" charset="0"/>
              <a:buChar char="•"/>
              <a:defRPr lang="en-US" sz="9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indent="-288925">
              <a:lnSpc>
                <a:spcPct val="100000"/>
              </a:lnSpc>
              <a:spcBef>
                <a:spcPts val="600"/>
              </a:spcBef>
              <a:spcAft>
                <a:spcPts val="600"/>
              </a:spcAft>
              <a:buFont typeface="Wingdings" panose="05000000000000000000" pitchFamily="2" charset="2"/>
              <a:buChar char="§"/>
            </a:pPr>
            <a:r>
              <a:rPr lang="zh-TW" altLang="en-US" sz="2400" b="1" dirty="0">
                <a:solidFill>
                  <a:schemeClr val="tx1"/>
                </a:solidFill>
              </a:rPr>
              <a:t>投資頻道</a:t>
            </a:r>
            <a:endParaRPr lang="en-HK" altLang="zh-TW" sz="2400" b="1" dirty="0">
              <a:solidFill>
                <a:schemeClr val="tx1"/>
              </a:solidFill>
            </a:endParaRPr>
          </a:p>
          <a:p>
            <a:pPr marL="690563" lvl="1" indent="-285750">
              <a:lnSpc>
                <a:spcPct val="100000"/>
              </a:lnSpc>
              <a:spcBef>
                <a:spcPts val="600"/>
              </a:spcBef>
              <a:spcAft>
                <a:spcPts val="600"/>
              </a:spcAft>
            </a:pPr>
            <a:r>
              <a:rPr lang="zh-TW" altLang="en-US" sz="2000" dirty="0">
                <a:solidFill>
                  <a:schemeClr val="tx1"/>
                </a:solidFill>
                <a:latin typeface="微軟正黑體" panose="020B0604030504040204" pitchFamily="34" charset="-120"/>
                <a:ea typeface="微軟正黑體" panose="020B0604030504040204" pitchFamily="34" charset="-120"/>
              </a:rPr>
              <a:t>搜羅投資相關的知識</a:t>
            </a:r>
            <a:endParaRPr lang="en-US" altLang="zh-TW" sz="2000" dirty="0">
              <a:solidFill>
                <a:schemeClr val="tx1"/>
              </a:solidFill>
              <a:latin typeface="微軟正黑體" panose="020B0604030504040204" pitchFamily="34" charset="-120"/>
              <a:ea typeface="微軟正黑體" panose="020B0604030504040204" pitchFamily="34" charset="-120"/>
            </a:endParaRPr>
          </a:p>
          <a:p>
            <a:pPr marL="690563" lvl="1" indent="-285750">
              <a:lnSpc>
                <a:spcPct val="100000"/>
              </a:lnSpc>
              <a:spcBef>
                <a:spcPts val="600"/>
              </a:spcBef>
              <a:spcAft>
                <a:spcPts val="600"/>
              </a:spcAft>
            </a:pPr>
            <a:r>
              <a:rPr lang="zh-TW" altLang="en-US" sz="2000" dirty="0">
                <a:solidFill>
                  <a:schemeClr val="tx1"/>
                </a:solidFill>
                <a:latin typeface="微軟正黑體" panose="020B0604030504040204" pitchFamily="34" charset="-120"/>
                <a:ea typeface="微軟正黑體" panose="020B0604030504040204" pitchFamily="34" charset="-120"/>
              </a:rPr>
              <a:t>設有專題、</a:t>
            </a:r>
            <a:r>
              <a:rPr lang="zh-HK" altLang="en-US" sz="2000" dirty="0">
                <a:solidFill>
                  <a:schemeClr val="tx1"/>
                </a:solidFill>
                <a:latin typeface="微軟正黑體" panose="020B0604030504040204" pitchFamily="34" charset="-120"/>
                <a:ea typeface="微軟正黑體" panose="020B0604030504040204" pitchFamily="34" charset="-120"/>
              </a:rPr>
              <a:t>投資產品</a:t>
            </a:r>
            <a:r>
              <a:rPr lang="zh-TW" altLang="en-US" sz="2000" dirty="0">
                <a:solidFill>
                  <a:schemeClr val="tx1"/>
                </a:solidFill>
                <a:latin typeface="微軟正黑體" panose="020B0604030504040204" pitchFamily="34" charset="-120"/>
                <a:ea typeface="微軟正黑體" panose="020B0604030504040204" pitchFamily="34" charset="-120"/>
              </a:rPr>
              <a:t>資訊、</a:t>
            </a:r>
            <a:r>
              <a:rPr lang="zh-HK" altLang="en-US" sz="2000" dirty="0">
                <a:solidFill>
                  <a:schemeClr val="tx1"/>
                </a:solidFill>
                <a:latin typeface="微軟正黑體" panose="020B0604030504040204" pitchFamily="34" charset="-120"/>
                <a:ea typeface="微軟正黑體" panose="020B0604030504040204" pitchFamily="34" charset="-120"/>
              </a:rPr>
              <a:t>動畫系列</a:t>
            </a:r>
            <a:r>
              <a:rPr lang="zh-TW" altLang="en-US" sz="2000" dirty="0">
                <a:solidFill>
                  <a:schemeClr val="tx1"/>
                </a:solidFill>
                <a:latin typeface="微軟正黑體" panose="020B0604030504040204" pitchFamily="34" charset="-120"/>
                <a:ea typeface="微軟正黑體" panose="020B0604030504040204" pitchFamily="34" charset="-120"/>
              </a:rPr>
              <a:t>、投資互動小測驗等</a:t>
            </a:r>
          </a:p>
        </p:txBody>
      </p:sp>
      <p:pic>
        <p:nvPicPr>
          <p:cNvPr id="5" name="Picture 4">
            <a:extLst>
              <a:ext uri="{FF2B5EF4-FFF2-40B4-BE49-F238E27FC236}">
                <a16:creationId xmlns:a16="http://schemas.microsoft.com/office/drawing/2014/main" id="{86A2656D-13BD-FC9E-6F10-6F99E448B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9897" y="3304878"/>
            <a:ext cx="2035363" cy="2035363"/>
          </a:xfrm>
          <a:prstGeom prst="rect">
            <a:avLst/>
          </a:prstGeom>
        </p:spPr>
      </p:pic>
      <p:sp>
        <p:nvSpPr>
          <p:cNvPr id="7" name="TextBox 6">
            <a:extLst>
              <a:ext uri="{FF2B5EF4-FFF2-40B4-BE49-F238E27FC236}">
                <a16:creationId xmlns:a16="http://schemas.microsoft.com/office/drawing/2014/main" id="{915CA992-550F-49FF-0803-4DD4389CBBEB}"/>
              </a:ext>
            </a:extLst>
          </p:cNvPr>
          <p:cNvSpPr txBox="1"/>
          <p:nvPr/>
        </p:nvSpPr>
        <p:spPr>
          <a:xfrm>
            <a:off x="1113183" y="5340241"/>
            <a:ext cx="3299791" cy="646331"/>
          </a:xfrm>
          <a:prstGeom prst="rect">
            <a:avLst/>
          </a:prstGeom>
          <a:noFill/>
        </p:spPr>
        <p:txBody>
          <a:bodyPr wrap="square">
            <a:spAutoFit/>
          </a:bodyPr>
          <a:lstStyle/>
          <a:p>
            <a:pPr marL="0" marR="0">
              <a:spcBef>
                <a:spcPts val="0"/>
              </a:spcBef>
              <a:spcAft>
                <a:spcPts val="0"/>
              </a:spcAft>
            </a:pPr>
            <a:r>
              <a:rPr lang="en-HK" sz="1800" u="sng" dirty="0">
                <a:solidFill>
                  <a:srgbClr val="467886"/>
                </a:solidFill>
                <a:effectLst/>
                <a:latin typeface="Arial" panose="020B0604020202020204" pitchFamily="34" charset="0"/>
                <a:ea typeface="DengXian" panose="02010600030101010101" pitchFamily="2" charset="-122"/>
                <a:cs typeface="Aptos" panose="020B0004020202020204" pitchFamily="34" charset="0"/>
                <a:hlinkClick r:id="rId4"/>
              </a:rPr>
              <a:t>https://www.ifec.org.hk/web/tc/investment/index.page</a:t>
            </a:r>
            <a:endParaRPr lang="en-HK" sz="2000" dirty="0">
              <a:effectLst/>
              <a:latin typeface="Aptos" panose="020B0004020202020204" pitchFamily="34" charset="0"/>
              <a:ea typeface="DengXian" panose="02010600030101010101" pitchFamily="2" charset="-122"/>
              <a:cs typeface="Aptos" panose="020B0004020202020204" pitchFamily="34" charset="0"/>
            </a:endParaRPr>
          </a:p>
        </p:txBody>
      </p:sp>
    </p:spTree>
    <p:extLst>
      <p:ext uri="{BB962C8B-B14F-4D97-AF65-F5344CB8AC3E}">
        <p14:creationId xmlns:p14="http://schemas.microsoft.com/office/powerpoint/2010/main" val="42396010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035B7C-C3B6-67F0-B44D-1E688D2E62FD}"/>
              </a:ext>
            </a:extLst>
          </p:cNvPr>
          <p:cNvSpPr>
            <a:spLocks noGrp="1"/>
          </p:cNvSpPr>
          <p:nvPr>
            <p:ph type="title"/>
          </p:nvPr>
        </p:nvSpPr>
        <p:spPr/>
        <p:txBody>
          <a:bodyPr/>
          <a:lstStyle/>
          <a:p>
            <a:r>
              <a:rPr lang="zh-TW" altLang="en-US" sz="2800" dirty="0">
                <a:solidFill>
                  <a:schemeClr val="bg1"/>
                </a:solidFill>
                <a:cs typeface="Arial" panose="020B0604020202020204" pitchFamily="34" charset="0"/>
              </a:rPr>
              <a:t>相關連結</a:t>
            </a:r>
          </a:p>
        </p:txBody>
      </p:sp>
      <p:sp>
        <p:nvSpPr>
          <p:cNvPr id="2" name="Slide Number Placeholder 1">
            <a:extLst>
              <a:ext uri="{FF2B5EF4-FFF2-40B4-BE49-F238E27FC236}">
                <a16:creationId xmlns:a16="http://schemas.microsoft.com/office/drawing/2014/main" id="{9E47CD12-5932-0061-7D21-84AD9A881EF9}"/>
              </a:ext>
            </a:extLst>
          </p:cNvPr>
          <p:cNvSpPr>
            <a:spLocks noGrp="1"/>
          </p:cNvSpPr>
          <p:nvPr>
            <p:ph type="sldNum" sz="quarter" idx="4"/>
          </p:nvPr>
        </p:nvSpPr>
        <p:spPr/>
        <p:txBody>
          <a:bodyPr/>
          <a:lstStyle/>
          <a:p>
            <a:fld id="{AF9A0E2E-19C5-413C-834F-860497B58A9F}" type="slidenum">
              <a:rPr lang="en-HK" smtClean="0"/>
              <a:t>79</a:t>
            </a:fld>
            <a:endParaRPr lang="en-HK"/>
          </a:p>
        </p:txBody>
      </p:sp>
      <p:sp>
        <p:nvSpPr>
          <p:cNvPr id="13" name="Content Placeholder 17">
            <a:extLst>
              <a:ext uri="{FF2B5EF4-FFF2-40B4-BE49-F238E27FC236}">
                <a16:creationId xmlns:a16="http://schemas.microsoft.com/office/drawing/2014/main" id="{306C38B5-7C20-E10D-D68D-6696359959E9}"/>
              </a:ext>
            </a:extLst>
          </p:cNvPr>
          <p:cNvSpPr txBox="1">
            <a:spLocks/>
          </p:cNvSpPr>
          <p:nvPr/>
        </p:nvSpPr>
        <p:spPr>
          <a:xfrm>
            <a:off x="310766" y="1279221"/>
            <a:ext cx="11512825" cy="5296512"/>
          </a:xfrm>
          <a:prstGeom prst="rect">
            <a:avLst/>
          </a:prstGeom>
        </p:spPr>
        <p:txBody>
          <a:bodyPr vert="horz" lIns="91440" tIns="45720" rIns="91440" bIns="45720" rtlCol="0">
            <a:noAutofit/>
          </a:bodyPr>
          <a:lstStyle>
            <a:lvl1pPr marL="228600" indent="-228600" algn="l" defTabSz="914400" rtl="0" eaLnBrk="1" latinLnBrk="0" hangingPunct="1">
              <a:lnSpc>
                <a:spcPts val="1350"/>
              </a:lnSpc>
              <a:spcBef>
                <a:spcPts val="750"/>
              </a:spcBef>
              <a:spcAft>
                <a:spcPts val="750"/>
              </a:spcAft>
              <a:buFont typeface="Arial" panose="020B0604020202020204" pitchFamily="34" charset="0"/>
              <a:buChar char="•"/>
              <a:defRPr lang="en-US" sz="1800" kern="1200" baseline="0" smtClean="0">
                <a:solidFill>
                  <a:schemeClr val="tx1">
                    <a:lumMod val="65000"/>
                    <a:lumOff val="35000"/>
                  </a:schemeClr>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ts val="1350"/>
              </a:lnSpc>
              <a:spcBef>
                <a:spcPts val="750"/>
              </a:spcBef>
              <a:spcAft>
                <a:spcPts val="750"/>
              </a:spcAft>
              <a:buFont typeface="Arial" panose="020B0604020202020204" pitchFamily="34" charset="0"/>
              <a:buChar char="•"/>
              <a:defRPr lang="en-US" sz="9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350"/>
              </a:lnSpc>
              <a:spcBef>
                <a:spcPts val="750"/>
              </a:spcBef>
              <a:spcAft>
                <a:spcPts val="750"/>
              </a:spcAft>
              <a:buFont typeface="Arial" panose="020B0604020202020204" pitchFamily="34" charset="0"/>
              <a:buChar char="•"/>
              <a:defRPr lang="en-US" sz="9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350"/>
              </a:lnSpc>
              <a:spcBef>
                <a:spcPts val="750"/>
              </a:spcBef>
              <a:spcAft>
                <a:spcPts val="750"/>
              </a:spcAft>
              <a:buFont typeface="Arial" panose="020B0604020202020204" pitchFamily="34" charset="0"/>
              <a:buChar char="•"/>
              <a:defRPr lang="en-US" sz="9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350"/>
              </a:lnSpc>
              <a:spcBef>
                <a:spcPts val="750"/>
              </a:spcBef>
              <a:spcAft>
                <a:spcPts val="750"/>
              </a:spcAft>
              <a:buFont typeface="Arial" panose="020B0604020202020204" pitchFamily="34" charset="0"/>
              <a:buChar char="•"/>
              <a:defRPr lang="en-US" sz="9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indent="-288925">
              <a:lnSpc>
                <a:spcPct val="100000"/>
              </a:lnSpc>
              <a:spcBef>
                <a:spcPts val="300"/>
              </a:spcBef>
              <a:spcAft>
                <a:spcPts val="300"/>
              </a:spcAft>
              <a:buFont typeface="Wingdings" panose="05000000000000000000" pitchFamily="2" charset="2"/>
              <a:buChar char="§"/>
            </a:pPr>
            <a:r>
              <a:rPr lang="zh-TW" altLang="en-US" sz="2000" b="1" dirty="0">
                <a:solidFill>
                  <a:schemeClr val="tx1"/>
                </a:solidFill>
              </a:rPr>
              <a:t>電子</a:t>
            </a:r>
            <a:r>
              <a:rPr lang="zh-TW" altLang="en-US" sz="2000" dirty="0">
                <a:solidFill>
                  <a:schemeClr val="tx1"/>
                </a:solidFill>
              </a:rPr>
              <a:t>「</a:t>
            </a:r>
            <a:r>
              <a:rPr lang="zh-TW" altLang="en-US" sz="2000" b="1" dirty="0">
                <a:solidFill>
                  <a:schemeClr val="tx1"/>
                </a:solidFill>
              </a:rPr>
              <a:t>股壇達人</a:t>
            </a:r>
            <a:r>
              <a:rPr lang="zh-TW" altLang="en-US" sz="2000" dirty="0">
                <a:solidFill>
                  <a:schemeClr val="tx1"/>
                </a:solidFill>
              </a:rPr>
              <a:t>」</a:t>
            </a:r>
            <a:r>
              <a:rPr lang="zh-TW" altLang="en-US" sz="2000" b="1" dirty="0">
                <a:solidFill>
                  <a:schemeClr val="tx1"/>
                </a:solidFill>
              </a:rPr>
              <a:t>登入網頁</a:t>
            </a:r>
            <a:endParaRPr lang="en-HK" altLang="zh-TW" sz="2000" b="1" dirty="0">
              <a:solidFill>
                <a:schemeClr val="tx1"/>
              </a:solidFill>
            </a:endParaRPr>
          </a:p>
          <a:p>
            <a:pPr marL="746125" lvl="1" indent="-288925">
              <a:lnSpc>
                <a:spcPct val="100000"/>
              </a:lnSpc>
              <a:spcBef>
                <a:spcPts val="300"/>
              </a:spcBef>
              <a:spcAft>
                <a:spcPts val="300"/>
              </a:spcAft>
              <a:buFont typeface="Wingdings" panose="05000000000000000000" pitchFamily="2" charset="2"/>
              <a:buChar char="§"/>
            </a:pPr>
            <a:r>
              <a:rPr lang="en-HK" altLang="zh-TW" sz="1400" u="sng" dirty="0">
                <a:solidFill>
                  <a:srgbClr val="467886"/>
                </a:solidFill>
                <a:latin typeface="Arial" panose="020B0604020202020204" pitchFamily="34" charset="0"/>
                <a:ea typeface="DengXian" panose="02010600030101010101" pitchFamily="2" charset="-122"/>
                <a:hlinkClick r:id="rId2"/>
              </a:rPr>
              <a:t>https://dstg.ifec.org.hk/</a:t>
            </a:r>
            <a:endParaRPr lang="en-HK" altLang="zh-TW" sz="1400" u="sng" dirty="0">
              <a:solidFill>
                <a:srgbClr val="467886"/>
              </a:solidFill>
              <a:latin typeface="Arial" panose="020B0604020202020204" pitchFamily="34" charset="0"/>
              <a:ea typeface="DengXian" panose="02010600030101010101" pitchFamily="2" charset="-122"/>
            </a:endParaRPr>
          </a:p>
          <a:p>
            <a:pPr marL="288925" indent="-288925">
              <a:lnSpc>
                <a:spcPct val="100000"/>
              </a:lnSpc>
              <a:spcBef>
                <a:spcPts val="300"/>
              </a:spcBef>
              <a:spcAft>
                <a:spcPts val="300"/>
              </a:spcAft>
              <a:buFont typeface="Wingdings" panose="05000000000000000000" pitchFamily="2" charset="2"/>
              <a:buChar char="§"/>
            </a:pPr>
            <a:r>
              <a:rPr lang="zh-TW" altLang="en-US" sz="2000" b="1" dirty="0">
                <a:solidFill>
                  <a:schemeClr val="tx1"/>
                </a:solidFill>
              </a:rPr>
              <a:t>電子</a:t>
            </a:r>
            <a:r>
              <a:rPr lang="zh-TW" altLang="en-US" sz="2000" dirty="0">
                <a:solidFill>
                  <a:schemeClr val="tx1"/>
                </a:solidFill>
              </a:rPr>
              <a:t>「</a:t>
            </a:r>
            <a:r>
              <a:rPr lang="zh-TW" altLang="en-US" sz="2000" b="1" dirty="0">
                <a:solidFill>
                  <a:schemeClr val="tx1"/>
                </a:solidFill>
              </a:rPr>
              <a:t>股壇達人</a:t>
            </a:r>
            <a:r>
              <a:rPr lang="zh-TW" altLang="en-US" sz="2000" dirty="0">
                <a:solidFill>
                  <a:schemeClr val="tx1"/>
                </a:solidFill>
              </a:rPr>
              <a:t>」</a:t>
            </a:r>
            <a:r>
              <a:rPr lang="zh-TW" altLang="en-US" sz="2000" b="1" dirty="0">
                <a:solidFill>
                  <a:schemeClr val="tx1"/>
                </a:solidFill>
              </a:rPr>
              <a:t>教師使用手冊</a:t>
            </a:r>
            <a:r>
              <a:rPr lang="en-US" altLang="zh-TW" sz="2000" b="1" dirty="0">
                <a:solidFill>
                  <a:schemeClr val="tx1"/>
                </a:solidFill>
              </a:rPr>
              <a:t>(</a:t>
            </a:r>
            <a:r>
              <a:rPr lang="zh-TW" altLang="en-US" sz="2000" b="1" dirty="0">
                <a:solidFill>
                  <a:schemeClr val="tx1"/>
                </a:solidFill>
              </a:rPr>
              <a:t>更新版</a:t>
            </a:r>
            <a:r>
              <a:rPr lang="en-US" altLang="zh-TW" sz="2000" b="1" dirty="0">
                <a:solidFill>
                  <a:schemeClr val="tx1"/>
                </a:solidFill>
              </a:rPr>
              <a:t>)</a:t>
            </a:r>
            <a:r>
              <a:rPr lang="zh-TW" altLang="en-US" sz="2000" b="1" dirty="0">
                <a:solidFill>
                  <a:schemeClr val="tx1"/>
                </a:solidFill>
              </a:rPr>
              <a:t>及電子「股壇達人」教學資源</a:t>
            </a:r>
            <a:endParaRPr lang="en-US" altLang="zh-TW" sz="2000" b="1" dirty="0">
              <a:solidFill>
                <a:schemeClr val="tx1"/>
              </a:solidFill>
            </a:endParaRPr>
          </a:p>
          <a:p>
            <a:pPr marL="746125" lvl="1" indent="-288925">
              <a:lnSpc>
                <a:spcPct val="100000"/>
              </a:lnSpc>
              <a:spcBef>
                <a:spcPts val="300"/>
              </a:spcBef>
              <a:spcAft>
                <a:spcPts val="300"/>
              </a:spcAft>
              <a:buFont typeface="Wingdings" panose="05000000000000000000" pitchFamily="2" charset="2"/>
              <a:buChar char="§"/>
            </a:pPr>
            <a:r>
              <a:rPr lang="en-US" altLang="zh-TW" sz="1400" u="sng" dirty="0">
                <a:solidFill>
                  <a:srgbClr val="467886"/>
                </a:solidFill>
                <a:latin typeface="Arial" panose="020B0604020202020204" pitchFamily="34" charset="0"/>
                <a:ea typeface="DengXian" panose="02010600030101010101" pitchFamily="2" charset="-122"/>
                <a:hlinkClick r:id="rId3"/>
              </a:rPr>
              <a:t>https://www.ifec.org.hk/web/common/pdf/programmes/stock-trading-guru/dstg-teacher-user-guide.pdf</a:t>
            </a:r>
            <a:endParaRPr lang="en-US" altLang="zh-TW" sz="1400" u="sng" dirty="0">
              <a:solidFill>
                <a:srgbClr val="467886"/>
              </a:solidFill>
              <a:latin typeface="Arial" panose="020B0604020202020204" pitchFamily="34" charset="0"/>
              <a:ea typeface="DengXian" panose="02010600030101010101" pitchFamily="2" charset="-122"/>
            </a:endParaRPr>
          </a:p>
          <a:p>
            <a:pPr marL="288925" indent="-288925">
              <a:lnSpc>
                <a:spcPct val="100000"/>
              </a:lnSpc>
              <a:spcBef>
                <a:spcPts val="300"/>
              </a:spcBef>
              <a:spcAft>
                <a:spcPts val="300"/>
              </a:spcAft>
              <a:buFont typeface="Wingdings" panose="05000000000000000000" pitchFamily="2" charset="2"/>
              <a:buChar char="§"/>
            </a:pPr>
            <a:r>
              <a:rPr lang="zh-TW" altLang="en-US" sz="2000" dirty="0">
                <a:solidFill>
                  <a:schemeClr val="tx1"/>
                </a:solidFill>
              </a:rPr>
              <a:t>「</a:t>
            </a:r>
            <a:r>
              <a:rPr lang="zh-TW" altLang="en-US" sz="2000" b="1" dirty="0">
                <a:solidFill>
                  <a:schemeClr val="tx1"/>
                </a:solidFill>
              </a:rPr>
              <a:t>股壇達人</a:t>
            </a:r>
            <a:r>
              <a:rPr lang="zh-TW" altLang="en-US" sz="2000" dirty="0">
                <a:solidFill>
                  <a:schemeClr val="tx1"/>
                </a:solidFill>
              </a:rPr>
              <a:t>」</a:t>
            </a:r>
            <a:r>
              <a:rPr lang="zh-TW" altLang="en-US" sz="2000" b="1" dirty="0">
                <a:solidFill>
                  <a:schemeClr val="tx1"/>
                </a:solidFill>
              </a:rPr>
              <a:t>網頁</a:t>
            </a:r>
            <a:endParaRPr lang="en-HK" altLang="zh-TW" sz="2000" b="1" dirty="0">
              <a:solidFill>
                <a:schemeClr val="tx1"/>
              </a:solidFill>
            </a:endParaRPr>
          </a:p>
          <a:p>
            <a:pPr marL="746125" lvl="1" indent="-288925">
              <a:lnSpc>
                <a:spcPct val="100000"/>
              </a:lnSpc>
              <a:spcBef>
                <a:spcPts val="300"/>
              </a:spcBef>
              <a:spcAft>
                <a:spcPts val="300"/>
              </a:spcAft>
              <a:buFont typeface="Wingdings" panose="05000000000000000000" pitchFamily="2" charset="2"/>
              <a:buChar char="§"/>
            </a:pPr>
            <a:r>
              <a:rPr lang="en-HK" sz="1400" u="sng" dirty="0">
                <a:solidFill>
                  <a:srgbClr val="467886"/>
                </a:solidFill>
                <a:effectLst/>
                <a:latin typeface="Aptos" panose="020B0004020202020204" pitchFamily="34" charset="0"/>
                <a:ea typeface="DengXian" panose="02010600030101010101" pitchFamily="2" charset="-122"/>
                <a:hlinkClick r:id="rId4"/>
              </a:rPr>
              <a:t>https://www.ifec.org.hk/web/tc/other-resources/programmes/stock-trading-guru.page</a:t>
            </a:r>
            <a:endParaRPr lang="en-HK" sz="1400" dirty="0">
              <a:latin typeface="Aptos" panose="020B0004020202020204" pitchFamily="34" charset="0"/>
            </a:endParaRPr>
          </a:p>
          <a:p>
            <a:pPr marL="288925" indent="-288925">
              <a:lnSpc>
                <a:spcPct val="100000"/>
              </a:lnSpc>
              <a:spcBef>
                <a:spcPts val="300"/>
              </a:spcBef>
              <a:spcAft>
                <a:spcPts val="300"/>
              </a:spcAft>
              <a:buFont typeface="Wingdings" panose="05000000000000000000" pitchFamily="2" charset="2"/>
              <a:buChar char="§"/>
            </a:pPr>
            <a:r>
              <a:rPr lang="zh-TW" altLang="en-US" sz="2000" b="1" dirty="0">
                <a:solidFill>
                  <a:schemeClr val="tx1"/>
                </a:solidFill>
              </a:rPr>
              <a:t>投委會投資頻道</a:t>
            </a:r>
            <a:endParaRPr lang="en-HK" altLang="zh-TW" sz="2000" b="1" dirty="0">
              <a:solidFill>
                <a:schemeClr val="tx1"/>
              </a:solidFill>
            </a:endParaRPr>
          </a:p>
          <a:p>
            <a:pPr marL="746125" lvl="1" indent="-288925">
              <a:lnSpc>
                <a:spcPct val="100000"/>
              </a:lnSpc>
              <a:spcBef>
                <a:spcPts val="300"/>
              </a:spcBef>
              <a:spcAft>
                <a:spcPts val="300"/>
              </a:spcAft>
              <a:buFont typeface="Wingdings" panose="05000000000000000000" pitchFamily="2" charset="2"/>
              <a:buChar char="§"/>
            </a:pPr>
            <a:r>
              <a:rPr lang="en-HK" sz="1400" u="sng" dirty="0">
                <a:solidFill>
                  <a:srgbClr val="467886"/>
                </a:solidFill>
                <a:effectLst/>
                <a:latin typeface="Arial" panose="020B0604020202020204" pitchFamily="34" charset="0"/>
                <a:ea typeface="DengXian" panose="02010600030101010101" pitchFamily="2" charset="-122"/>
                <a:cs typeface="Aptos" panose="020B0004020202020204" pitchFamily="34" charset="0"/>
                <a:hlinkClick r:id="rId5"/>
              </a:rPr>
              <a:t>https://www.ifec.org.hk/web/tc/investment/index.page</a:t>
            </a:r>
            <a:endParaRPr lang="en-HK" altLang="zh-TW" sz="1400" b="1" dirty="0">
              <a:solidFill>
                <a:schemeClr val="tx1"/>
              </a:solidFill>
            </a:endParaRPr>
          </a:p>
          <a:p>
            <a:pPr marL="288925" indent="-288925">
              <a:lnSpc>
                <a:spcPct val="100000"/>
              </a:lnSpc>
              <a:spcBef>
                <a:spcPts val="300"/>
              </a:spcBef>
              <a:spcAft>
                <a:spcPts val="300"/>
              </a:spcAft>
              <a:buFont typeface="Wingdings" panose="05000000000000000000" pitchFamily="2" charset="2"/>
              <a:buChar char="§"/>
            </a:pPr>
            <a:r>
              <a:rPr lang="zh-TW" altLang="en-US" sz="2000" b="1" dirty="0">
                <a:solidFill>
                  <a:schemeClr val="tx1"/>
                </a:solidFill>
              </a:rPr>
              <a:t>數碼財智教育計劃 </a:t>
            </a:r>
            <a:r>
              <a:rPr lang="en-US" altLang="zh-TW" sz="2000" b="1" dirty="0">
                <a:solidFill>
                  <a:schemeClr val="tx1"/>
                </a:solidFill>
              </a:rPr>
              <a:t>2025/26</a:t>
            </a:r>
          </a:p>
          <a:p>
            <a:pPr marL="746125" lvl="1" indent="-288925">
              <a:lnSpc>
                <a:spcPct val="100000"/>
              </a:lnSpc>
              <a:spcBef>
                <a:spcPts val="300"/>
              </a:spcBef>
              <a:spcAft>
                <a:spcPts val="300"/>
              </a:spcAft>
              <a:buFont typeface="Wingdings" panose="05000000000000000000" pitchFamily="2" charset="2"/>
              <a:buChar char="§"/>
            </a:pPr>
            <a:r>
              <a:rPr lang="en-HK" sz="1400" u="sng" dirty="0">
                <a:solidFill>
                  <a:srgbClr val="467886"/>
                </a:solidFill>
                <a:latin typeface="Arial" panose="020B0604020202020204" pitchFamily="34" charset="0"/>
                <a:ea typeface="DengXian" panose="02010600030101010101" pitchFamily="2" charset="-122"/>
                <a:hlinkClick r:id="rId5">
                  <a:extLst>
                    <a:ext uri="{A12FA001-AC4F-418D-AE19-62706E023703}">
                      <ahyp:hlinkClr xmlns:ahyp="http://schemas.microsoft.com/office/drawing/2018/hyperlinkcolor" val="tx"/>
                    </a:ext>
                  </a:extLst>
                </a:hlinkClick>
              </a:rPr>
              <a:t>https://www.ifec.org.hk/web/tc/investment/index.page</a:t>
            </a:r>
            <a:endParaRPr lang="en-HK" sz="1400" u="sng" dirty="0">
              <a:solidFill>
                <a:srgbClr val="467886"/>
              </a:solidFill>
              <a:latin typeface="Arial" panose="020B0604020202020204" pitchFamily="34" charset="0"/>
              <a:ea typeface="DengXian" panose="02010600030101010101" pitchFamily="2" charset="-122"/>
            </a:endParaRPr>
          </a:p>
          <a:p>
            <a:pPr marL="288925" indent="-288925">
              <a:lnSpc>
                <a:spcPct val="100000"/>
              </a:lnSpc>
              <a:spcBef>
                <a:spcPts val="300"/>
              </a:spcBef>
              <a:spcAft>
                <a:spcPts val="300"/>
              </a:spcAft>
              <a:buFont typeface="Wingdings" panose="05000000000000000000" pitchFamily="2" charset="2"/>
              <a:buChar char="§"/>
            </a:pPr>
            <a:r>
              <a:rPr lang="zh-TW" altLang="en-US" sz="2000" b="1" dirty="0">
                <a:solidFill>
                  <a:schemeClr val="tx1"/>
                </a:solidFill>
              </a:rPr>
              <a:t>預約參觀投委會理財教育體驗館</a:t>
            </a:r>
            <a:endParaRPr lang="en-HK" altLang="zh-TW" sz="2000" b="1" dirty="0">
              <a:solidFill>
                <a:schemeClr val="tx1"/>
              </a:solidFill>
            </a:endParaRPr>
          </a:p>
          <a:p>
            <a:pPr marL="746125" lvl="1" indent="-288925">
              <a:lnSpc>
                <a:spcPct val="100000"/>
              </a:lnSpc>
              <a:spcBef>
                <a:spcPts val="300"/>
              </a:spcBef>
              <a:spcAft>
                <a:spcPts val="300"/>
              </a:spcAft>
              <a:buFont typeface="Wingdings" panose="05000000000000000000" pitchFamily="2" charset="2"/>
              <a:buChar char="§"/>
            </a:pPr>
            <a:r>
              <a:rPr lang="en-HK" sz="1400" u="sng" dirty="0">
                <a:solidFill>
                  <a:srgbClr val="467886"/>
                </a:solidFill>
                <a:effectLst/>
                <a:latin typeface="Arial" panose="020B0604020202020204" pitchFamily="34" charset="0"/>
                <a:ea typeface="DengXian" panose="02010600030101010101" pitchFamily="2" charset="-122"/>
                <a:hlinkClick r:id="rId6"/>
              </a:rPr>
              <a:t>https://www.ifec.org.hk/web/common/static/financial-education-hub/tc/index.html</a:t>
            </a:r>
            <a:endParaRPr lang="en-HK" sz="1400" dirty="0"/>
          </a:p>
          <a:p>
            <a:pPr marL="288925" indent="-288925">
              <a:lnSpc>
                <a:spcPct val="100000"/>
              </a:lnSpc>
              <a:spcBef>
                <a:spcPts val="300"/>
              </a:spcBef>
              <a:spcAft>
                <a:spcPts val="300"/>
              </a:spcAft>
              <a:buFont typeface="Wingdings" panose="05000000000000000000" pitchFamily="2" charset="2"/>
              <a:buChar char="§"/>
            </a:pPr>
            <a:r>
              <a:rPr lang="zh-TW" altLang="en-US" sz="2000" b="1" dirty="0">
                <a:solidFill>
                  <a:schemeClr val="tx1"/>
                </a:solidFill>
              </a:rPr>
              <a:t>聯絡投委會 </a:t>
            </a:r>
            <a:r>
              <a:rPr lang="en-US" altLang="zh-TW" sz="2000" dirty="0">
                <a:solidFill>
                  <a:schemeClr val="tx1"/>
                </a:solidFill>
              </a:rPr>
              <a:t>(</a:t>
            </a:r>
            <a:r>
              <a:rPr lang="zh-TW" altLang="en-US" sz="2000" dirty="0">
                <a:solidFill>
                  <a:schemeClr val="tx1"/>
                </a:solidFill>
              </a:rPr>
              <a:t>開立電子「股壇達人」學校管理員帳戶</a:t>
            </a:r>
            <a:r>
              <a:rPr lang="en-HK" sz="2000" dirty="0">
                <a:solidFill>
                  <a:schemeClr val="tx1"/>
                </a:solidFill>
              </a:rPr>
              <a:t>﹑</a:t>
            </a:r>
            <a:r>
              <a:rPr lang="zh-TW" altLang="en-US" sz="2000" dirty="0">
                <a:solidFill>
                  <a:schemeClr val="tx1"/>
                </a:solidFill>
              </a:rPr>
              <a:t>索取桌上遊戲及其他查詢）</a:t>
            </a:r>
            <a:endParaRPr lang="en-HK" altLang="zh-TW" sz="2000" dirty="0">
              <a:solidFill>
                <a:schemeClr val="tx1"/>
              </a:solidFill>
            </a:endParaRPr>
          </a:p>
          <a:p>
            <a:pPr marL="746125" lvl="1" indent="-288925">
              <a:lnSpc>
                <a:spcPct val="100000"/>
              </a:lnSpc>
              <a:spcBef>
                <a:spcPts val="300"/>
              </a:spcBef>
              <a:spcAft>
                <a:spcPts val="300"/>
              </a:spcAft>
              <a:buFont typeface="Wingdings" panose="05000000000000000000" pitchFamily="2" charset="2"/>
              <a:buChar char="§"/>
            </a:pPr>
            <a:r>
              <a:rPr lang="en-HK" altLang="zh-TW" sz="1400" dirty="0">
                <a:solidFill>
                  <a:schemeClr val="tx1"/>
                </a:solidFill>
                <a:latin typeface="Arial" panose="020B0604020202020204" pitchFamily="34" charset="0"/>
                <a:cs typeface="Arial" panose="020B0604020202020204" pitchFamily="34" charset="0"/>
                <a:hlinkClick r:id="rId7"/>
              </a:rPr>
              <a:t>info@ifec.edu.hk</a:t>
            </a:r>
            <a:endParaRPr lang="en-HK" altLang="zh-TW"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7563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E91112-D9C9-4A44-B1BF-52564A12F410}"/>
              </a:ext>
            </a:extLst>
          </p:cNvPr>
          <p:cNvSpPr txBox="1">
            <a:spLocks/>
          </p:cNvSpPr>
          <p:nvPr/>
        </p:nvSpPr>
        <p:spPr>
          <a:xfrm>
            <a:off x="1524000" y="1730494"/>
            <a:ext cx="9144000" cy="3384431"/>
          </a:xfrm>
          <a:prstGeom prst="rect">
            <a:avLst/>
          </a:prstGeom>
        </p:spPr>
        <p:txBody>
          <a:bodyPr vert="horz" lIns="91440" tIns="45720" rIns="91440" bIns="45720" rtlCol="0" anchor="ctr">
            <a:normAutofit/>
          </a:bodyPr>
          <a:lstStyle>
            <a:lvl1pPr algn="l" defTabSz="685800" rtl="0" eaLnBrk="1" latinLnBrk="0" hangingPunct="1">
              <a:spcBef>
                <a:spcPct val="0"/>
              </a:spcBef>
              <a:buNone/>
              <a:defRPr sz="3300" kern="1200">
                <a:solidFill>
                  <a:schemeClr val="tx1"/>
                </a:solidFill>
                <a:latin typeface="Microsoft JhengHei UI" panose="020B0604030504040204" pitchFamily="34" charset="-120"/>
                <a:ea typeface="Microsoft JhengHei UI" panose="020B0604030504040204" pitchFamily="34" charset="-120"/>
                <a:cs typeface="+mj-cs"/>
              </a:defRPr>
            </a:lvl1pPr>
          </a:lstStyle>
          <a:p>
            <a:pPr algn="ctr"/>
            <a:r>
              <a:rPr lang="en-US" altLang="zh-TW" sz="3600" dirty="0">
                <a:solidFill>
                  <a:schemeClr val="bg1"/>
                </a:solidFill>
                <a:cs typeface="Arial" panose="020B0604020202020204" pitchFamily="34" charset="0"/>
              </a:rPr>
              <a:t>1. </a:t>
            </a:r>
            <a:r>
              <a:rPr lang="zh-TW" altLang="en-US" sz="3600" dirty="0">
                <a:solidFill>
                  <a:schemeClr val="bg1"/>
                </a:solidFill>
                <a:cs typeface="Arial" panose="020B0604020202020204" pitchFamily="34" charset="0"/>
              </a:rPr>
              <a:t>遊戲流程</a:t>
            </a:r>
          </a:p>
        </p:txBody>
      </p:sp>
    </p:spTree>
    <p:extLst>
      <p:ext uri="{BB962C8B-B14F-4D97-AF65-F5344CB8AC3E}">
        <p14:creationId xmlns:p14="http://schemas.microsoft.com/office/powerpoint/2010/main" val="8802634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091B75-E13C-B244-9EAE-F401EEE790E9}"/>
              </a:ext>
            </a:extLst>
          </p:cNvPr>
          <p:cNvSpPr>
            <a:spLocks noGrp="1"/>
          </p:cNvSpPr>
          <p:nvPr>
            <p:ph type="sldNum" sz="quarter" idx="12"/>
          </p:nvPr>
        </p:nvSpPr>
        <p:spPr/>
        <p:txBody>
          <a:bodyPr/>
          <a:lstStyle/>
          <a:p>
            <a:fld id="{18B5F4C6-7D84-6644-840A-734DEC3C0217}" type="slidenum">
              <a:rPr lang="en-US" smtClean="0"/>
              <a:pPr/>
              <a:t>80</a:t>
            </a:fld>
            <a:endParaRPr lang="en-US" dirty="0"/>
          </a:p>
        </p:txBody>
      </p:sp>
      <p:sp>
        <p:nvSpPr>
          <p:cNvPr id="10" name="Text Placeholder 1">
            <a:extLst>
              <a:ext uri="{FF2B5EF4-FFF2-40B4-BE49-F238E27FC236}">
                <a16:creationId xmlns:a16="http://schemas.microsoft.com/office/drawing/2014/main" id="{B84ACE08-F140-D88A-8F3F-B9F615463D2E}"/>
              </a:ext>
            </a:extLst>
          </p:cNvPr>
          <p:cNvSpPr txBox="1">
            <a:spLocks/>
          </p:cNvSpPr>
          <p:nvPr/>
        </p:nvSpPr>
        <p:spPr>
          <a:xfrm>
            <a:off x="715433" y="804204"/>
            <a:ext cx="10752667" cy="5510160"/>
          </a:xfrm>
          <a:prstGeom prst="rect">
            <a:avLst/>
          </a:prstGeom>
        </p:spPr>
        <p:txBody>
          <a:bodyPr vert="horz" lIns="0" tIns="0" rIns="0" bIns="0" rtlCol="0">
            <a:normAutofit/>
          </a:bodyPr>
          <a:lstStyle>
            <a:lvl1pPr marL="342900" marR="0" indent="-378900" algn="l" defTabSz="720000" rtl="0" eaLnBrk="1" fontAlgn="auto" latinLnBrk="0" hangingPunct="1">
              <a:lnSpc>
                <a:spcPts val="2000"/>
              </a:lnSpc>
              <a:spcBef>
                <a:spcPts val="0"/>
              </a:spcBef>
              <a:spcAft>
                <a:spcPts val="0"/>
              </a:spcAft>
              <a:buClrTx/>
              <a:buSzTx/>
              <a:buFont typeface="+mj-lt"/>
              <a:buAutoNum type="arabicPeriod"/>
              <a:tabLst/>
              <a:defRPr sz="1600" b="0" i="0" kern="1200" spc="0" baseline="0">
                <a:solidFill>
                  <a:schemeClr val="accent1"/>
                </a:solidFill>
                <a:latin typeface="+mn-lt"/>
                <a:ea typeface="Microsoft JhengHei" panose="020B0604030504040204" pitchFamily="34" charset="-120"/>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lnSpc>
                <a:spcPct val="100000"/>
              </a:lnSpc>
              <a:buNone/>
              <a:defRPr/>
            </a:pPr>
            <a:r>
              <a:rPr lang="zh-Hant" altLang="en-US" b="1" dirty="0">
                <a:solidFill>
                  <a:srgbClr val="414141"/>
                </a:solidFill>
                <a:latin typeface="微軟正黑體" panose="020B0604030504040204" pitchFamily="34" charset="-120"/>
                <a:ea typeface="微軟正黑體" panose="020B0604030504040204" pitchFamily="34" charset="-120"/>
              </a:rPr>
              <a:t>免責聲明 </a:t>
            </a:r>
            <a:endParaRPr lang="en-HK" altLang="zh-Hant" b="1" dirty="0">
              <a:solidFill>
                <a:srgbClr val="414141"/>
              </a:solidFill>
              <a:latin typeface="微軟正黑體" panose="020B0604030504040204" pitchFamily="34" charset="-120"/>
              <a:ea typeface="微軟正黑體" panose="020B0604030504040204" pitchFamily="34" charset="-120"/>
            </a:endParaRPr>
          </a:p>
          <a:p>
            <a:pPr marL="0" indent="0" defTabSz="914377">
              <a:lnSpc>
                <a:spcPct val="100000"/>
              </a:lnSpc>
              <a:buNone/>
              <a:defRPr/>
            </a:pPr>
            <a:endParaRPr lang="en-US" altLang="zh-Hant" b="1" dirty="0">
              <a:solidFill>
                <a:srgbClr val="414141"/>
              </a:solidFill>
              <a:latin typeface="微軟正黑體" panose="020B0604030504040204" pitchFamily="34" charset="-120"/>
              <a:ea typeface="微軟正黑體" panose="020B0604030504040204" pitchFamily="34" charset="-120"/>
            </a:endParaRPr>
          </a:p>
          <a:p>
            <a:pPr marL="0" indent="0" algn="just" defTabSz="914377">
              <a:lnSpc>
                <a:spcPct val="100000"/>
              </a:lnSpc>
              <a:buNone/>
              <a:defRPr/>
            </a:pPr>
            <a:r>
              <a:rPr lang="zh-TW" altLang="en-US" dirty="0">
                <a:solidFill>
                  <a:srgbClr val="414141"/>
                </a:solidFill>
                <a:latin typeface="微軟正黑體" panose="020B0604030504040204" pitchFamily="34" charset="-120"/>
                <a:ea typeface="微軟正黑體" panose="020B0604030504040204" pitchFamily="34" charset="-120"/>
              </a:rPr>
              <a:t>此簡報所載的資料僅供參考及教育用途，並非對有關事宜的全面指引。有關資料純粹根據一般情況而提供，並無考慮具體情況，因此不應取代專業意見。投資者及理財教育委員會 </a:t>
            </a:r>
            <a:r>
              <a:rPr lang="en-US" altLang="zh-TW" dirty="0">
                <a:solidFill>
                  <a:srgbClr val="414141"/>
                </a:solidFill>
                <a:latin typeface="微軟正黑體" panose="020B0604030504040204" pitchFamily="34" charset="-120"/>
                <a:ea typeface="微軟正黑體" panose="020B0604030504040204" pitchFamily="34" charset="-120"/>
              </a:rPr>
              <a:t>(</a:t>
            </a:r>
            <a:r>
              <a:rPr lang="zh-TW" altLang="en-US" dirty="0">
                <a:solidFill>
                  <a:srgbClr val="414141"/>
                </a:solidFill>
                <a:latin typeface="微軟正黑體" panose="020B0604030504040204" pitchFamily="34" charset="-120"/>
                <a:ea typeface="微軟正黑體" panose="020B0604030504040204" pitchFamily="34" charset="-120"/>
              </a:rPr>
              <a:t>「投委會」</a:t>
            </a:r>
            <a:r>
              <a:rPr lang="en-US" altLang="zh-TW" dirty="0">
                <a:solidFill>
                  <a:srgbClr val="414141"/>
                </a:solidFill>
                <a:latin typeface="微軟正黑體" panose="020B0604030504040204" pitchFamily="34" charset="-120"/>
                <a:ea typeface="微軟正黑體" panose="020B0604030504040204" pitchFamily="34" charset="-120"/>
              </a:rPr>
              <a:t>)</a:t>
            </a:r>
            <a:r>
              <a:rPr lang="zh-TW" altLang="en-US" dirty="0">
                <a:solidFill>
                  <a:srgbClr val="414141"/>
                </a:solidFill>
                <a:latin typeface="微軟正黑體" panose="020B0604030504040204" pitchFamily="34" charset="-120"/>
                <a:ea typeface="微軟正黑體" panose="020B0604030504040204" pitchFamily="34" charset="-120"/>
              </a:rPr>
              <a:t>並無對此簡報所提述的任何產品 </a:t>
            </a:r>
            <a:r>
              <a:rPr lang="en-US" altLang="zh-TW" dirty="0">
                <a:solidFill>
                  <a:srgbClr val="414141"/>
                </a:solidFill>
                <a:latin typeface="微軟正黑體" panose="020B0604030504040204" pitchFamily="34" charset="-120"/>
                <a:ea typeface="微軟正黑體" panose="020B0604030504040204" pitchFamily="34" charset="-120"/>
              </a:rPr>
              <a:t>/ </a:t>
            </a:r>
            <a:r>
              <a:rPr lang="zh-TW" altLang="en-US" dirty="0">
                <a:solidFill>
                  <a:srgbClr val="414141"/>
                </a:solidFill>
                <a:latin typeface="微軟正黑體" panose="020B0604030504040204" pitchFamily="34" charset="-120"/>
                <a:ea typeface="微軟正黑體" panose="020B0604030504040204" pitchFamily="34" charset="-120"/>
              </a:rPr>
              <a:t>服務或產品類別 </a:t>
            </a:r>
            <a:r>
              <a:rPr lang="en-US" altLang="zh-TW" dirty="0">
                <a:solidFill>
                  <a:srgbClr val="414141"/>
                </a:solidFill>
                <a:latin typeface="微軟正黑體" panose="020B0604030504040204" pitchFamily="34" charset="-120"/>
                <a:ea typeface="微軟正黑體" panose="020B0604030504040204" pitchFamily="34" charset="-120"/>
              </a:rPr>
              <a:t>/ </a:t>
            </a:r>
            <a:r>
              <a:rPr lang="zh-TW" altLang="en-US" dirty="0">
                <a:solidFill>
                  <a:srgbClr val="414141"/>
                </a:solidFill>
                <a:latin typeface="微軟正黑體" panose="020B0604030504040204" pitchFamily="34" charset="-120"/>
                <a:ea typeface="微軟正黑體" panose="020B0604030504040204" pitchFamily="34" charset="-120"/>
              </a:rPr>
              <a:t>服務類別提供建議、推許、認許或作出推介。如就涉及此簡報所提供的資料的相關事宜採取行動，或對任何適用的法例有任何疑問，閣下應自行尋求獨立的法律意見或其他專業意見。</a:t>
            </a:r>
          </a:p>
          <a:p>
            <a:pPr marL="0" indent="0" algn="just" defTabSz="914377">
              <a:lnSpc>
                <a:spcPct val="100000"/>
              </a:lnSpc>
              <a:buNone/>
              <a:defRPr/>
            </a:pPr>
            <a:endParaRPr lang="zh-TW" altLang="en-US" dirty="0">
              <a:solidFill>
                <a:srgbClr val="414141"/>
              </a:solidFill>
              <a:latin typeface="微軟正黑體" panose="020B0604030504040204" pitchFamily="34" charset="-120"/>
              <a:ea typeface="微軟正黑體" panose="020B0604030504040204" pitchFamily="34" charset="-120"/>
            </a:endParaRPr>
          </a:p>
          <a:p>
            <a:pPr marL="0" indent="0" algn="just" defTabSz="914377">
              <a:lnSpc>
                <a:spcPct val="100000"/>
              </a:lnSpc>
              <a:buNone/>
              <a:defRPr/>
            </a:pPr>
            <a:r>
              <a:rPr lang="zh-TW" altLang="en-US" dirty="0">
                <a:solidFill>
                  <a:srgbClr val="414141"/>
                </a:solidFill>
                <a:latin typeface="微軟正黑體" panose="020B0604030504040204" pitchFamily="34" charset="-120"/>
                <a:ea typeface="微軟正黑體" panose="020B0604030504040204" pitchFamily="34" charset="-120"/>
              </a:rPr>
              <a:t>投委會致力確保此簡報所載的資料在發表時準確，但有關資料是按照其「現狀」予以提供的，投委會不會就有關資料之準確性、及時性、完整性、質量或是否適合任何特定用途作出保證。當法律及慣例變更時，投委會並無義務對此簡報作出更新。對於因為或有關於使用或倚賴此簡報所載的資料而引致的任何虧損或損失，投委會在任何情況下均不會接受或承擔任何責任</a:t>
            </a:r>
            <a:r>
              <a:rPr lang="en-US" altLang="zh-TW" dirty="0">
                <a:solidFill>
                  <a:srgbClr val="414141"/>
                </a:solidFill>
                <a:latin typeface="微軟正黑體" panose="020B0604030504040204" pitchFamily="34" charset="-120"/>
                <a:ea typeface="微軟正黑體" panose="020B0604030504040204" pitchFamily="34" charset="-120"/>
              </a:rPr>
              <a:t>(</a:t>
            </a:r>
            <a:r>
              <a:rPr lang="zh-TW" altLang="en-US" dirty="0">
                <a:solidFill>
                  <a:srgbClr val="414141"/>
                </a:solidFill>
                <a:latin typeface="微軟正黑體" panose="020B0604030504040204" pitchFamily="34" charset="-120"/>
                <a:ea typeface="微軟正黑體" panose="020B0604030504040204" pitchFamily="34" charset="-120"/>
              </a:rPr>
              <a:t>包括第三方責任</a:t>
            </a:r>
            <a:r>
              <a:rPr lang="en-US" altLang="zh-TW" dirty="0">
                <a:solidFill>
                  <a:srgbClr val="414141"/>
                </a:solidFill>
                <a:latin typeface="微軟正黑體" panose="020B0604030504040204" pitchFamily="34" charset="-120"/>
                <a:ea typeface="微軟正黑體" panose="020B0604030504040204" pitchFamily="34" charset="-120"/>
              </a:rPr>
              <a:t>)</a:t>
            </a:r>
            <a:r>
              <a:rPr lang="zh-TW" altLang="en-US" dirty="0">
                <a:solidFill>
                  <a:srgbClr val="414141"/>
                </a:solidFill>
                <a:latin typeface="微軟正黑體" panose="020B0604030504040204" pitchFamily="34" charset="-120"/>
                <a:ea typeface="微軟正黑體" panose="020B0604030504040204" pitchFamily="34" charset="-120"/>
              </a:rPr>
              <a:t>或接受對上述虧損或損失之索償，不論該等虧損或損失是否因為投委會的疏忽、錯誤或遺漏所引致。此簡報內提供的例子及個案研習僅作參考及教育用途。所有例子及個案研習的背景資料、人物和情況均屬虛構。此中文免責聲明為英文版本譯本，如中、英文兩個版本有任何抵觸或不相符之處，應以英文版本為準。</a:t>
            </a:r>
          </a:p>
          <a:p>
            <a:pPr marL="0" indent="0" algn="just" defTabSz="914377">
              <a:lnSpc>
                <a:spcPct val="100000"/>
              </a:lnSpc>
              <a:buNone/>
              <a:defRPr/>
            </a:pPr>
            <a:endParaRPr lang="en-HK" altLang="zh-Hant" b="1" dirty="0">
              <a:solidFill>
                <a:srgbClr val="414141"/>
              </a:solidFill>
              <a:latin typeface="微軟正黑體" panose="020B0604030504040204" pitchFamily="34" charset="-120"/>
              <a:ea typeface="微軟正黑體" panose="020B0604030504040204" pitchFamily="34" charset="-120"/>
            </a:endParaRPr>
          </a:p>
          <a:p>
            <a:pPr marL="0" indent="0" algn="just" defTabSz="914377">
              <a:lnSpc>
                <a:spcPct val="100000"/>
              </a:lnSpc>
              <a:buNone/>
              <a:defRPr/>
            </a:pPr>
            <a:r>
              <a:rPr lang="zh-Hant" altLang="en-US" b="1" dirty="0">
                <a:solidFill>
                  <a:srgbClr val="414141"/>
                </a:solidFill>
                <a:latin typeface="微軟正黑體" panose="020B0604030504040204" pitchFamily="34" charset="-120"/>
                <a:ea typeface="微軟正黑體" panose="020B0604030504040204" pitchFamily="34" charset="-120"/>
              </a:rPr>
              <a:t>版權</a:t>
            </a:r>
            <a:endParaRPr lang="en-HK" altLang="zh-Hant" b="1" dirty="0">
              <a:solidFill>
                <a:srgbClr val="414141"/>
              </a:solidFill>
              <a:latin typeface="微軟正黑體" panose="020B0604030504040204" pitchFamily="34" charset="-120"/>
              <a:ea typeface="微軟正黑體" panose="020B0604030504040204" pitchFamily="34" charset="-120"/>
            </a:endParaRPr>
          </a:p>
          <a:p>
            <a:pPr marL="0" indent="0" algn="just" defTabSz="914377">
              <a:lnSpc>
                <a:spcPct val="100000"/>
              </a:lnSpc>
              <a:buNone/>
              <a:defRPr/>
            </a:pPr>
            <a:endParaRPr lang="en-HK" altLang="zh-Hant" b="1" dirty="0">
              <a:solidFill>
                <a:srgbClr val="414141"/>
              </a:solidFill>
              <a:latin typeface="微軟正黑體" panose="020B0604030504040204" pitchFamily="34" charset="-120"/>
              <a:ea typeface="微軟正黑體" panose="020B0604030504040204" pitchFamily="34" charset="-120"/>
            </a:endParaRPr>
          </a:p>
          <a:p>
            <a:pPr marL="0" indent="0" algn="just" defTabSz="914377">
              <a:lnSpc>
                <a:spcPct val="100000"/>
              </a:lnSpc>
              <a:buNone/>
              <a:defRPr/>
            </a:pPr>
            <a:r>
              <a:rPr lang="zh-TW" altLang="en-US" dirty="0">
                <a:solidFill>
                  <a:srgbClr val="414141"/>
                </a:solidFill>
                <a:latin typeface="微軟正黑體" panose="020B0604030504040204" pitchFamily="34" charset="-120"/>
                <a:ea typeface="微軟正黑體" panose="020B0604030504040204" pitchFamily="34" charset="-120"/>
              </a:rPr>
              <a:t>投資者及理財教育委員會</a:t>
            </a:r>
            <a:r>
              <a:rPr lang="en-US" altLang="zh-TW" dirty="0">
                <a:solidFill>
                  <a:srgbClr val="414141"/>
                </a:solidFill>
                <a:latin typeface="微軟正黑體" panose="020B0604030504040204" pitchFamily="34" charset="-120"/>
                <a:ea typeface="微軟正黑體" panose="020B0604030504040204" pitchFamily="34" charset="-120"/>
              </a:rPr>
              <a:t>(</a:t>
            </a:r>
            <a:r>
              <a:rPr lang="zh-TW" altLang="en-US" dirty="0">
                <a:solidFill>
                  <a:srgbClr val="414141"/>
                </a:solidFill>
                <a:latin typeface="微軟正黑體" panose="020B0604030504040204" pitchFamily="34" charset="-120"/>
                <a:ea typeface="微軟正黑體" panose="020B0604030504040204" pitchFamily="34" charset="-120"/>
              </a:rPr>
              <a:t>「投委會」</a:t>
            </a:r>
            <a:r>
              <a:rPr lang="en-US" altLang="zh-TW" dirty="0">
                <a:solidFill>
                  <a:srgbClr val="414141"/>
                </a:solidFill>
                <a:latin typeface="微軟正黑體" panose="020B0604030504040204" pitchFamily="34" charset="-120"/>
                <a:ea typeface="微軟正黑體" panose="020B0604030504040204" pitchFamily="34" charset="-120"/>
              </a:rPr>
              <a:t>)</a:t>
            </a:r>
            <a:r>
              <a:rPr lang="zh-TW" altLang="en-US" dirty="0">
                <a:solidFill>
                  <a:srgbClr val="414141"/>
                </a:solidFill>
                <a:latin typeface="微軟正黑體" panose="020B0604030504040204" pitchFamily="34" charset="-120"/>
                <a:ea typeface="微軟正黑體" panose="020B0604030504040204" pitchFamily="34" charset="-120"/>
              </a:rPr>
              <a:t>是此簡報的版權及其他知識產權之擁有人。在未取得投委會事先書面同意之前，不得將此簡報</a:t>
            </a:r>
            <a:r>
              <a:rPr lang="en-US" altLang="zh-TW" dirty="0">
                <a:solidFill>
                  <a:srgbClr val="414141"/>
                </a:solidFill>
                <a:latin typeface="微軟正黑體" panose="020B0604030504040204" pitchFamily="34" charset="-120"/>
                <a:ea typeface="微軟正黑體" panose="020B0604030504040204" pitchFamily="34" charset="-120"/>
              </a:rPr>
              <a:t>(</a:t>
            </a:r>
            <a:r>
              <a:rPr lang="zh-TW" altLang="en-US" dirty="0">
                <a:solidFill>
                  <a:srgbClr val="414141"/>
                </a:solidFill>
                <a:latin typeface="微軟正黑體" panose="020B0604030504040204" pitchFamily="34" charset="-120"/>
                <a:ea typeface="微軟正黑體" panose="020B0604030504040204" pitchFamily="34" charset="-120"/>
              </a:rPr>
              <a:t>全部或部分地</a:t>
            </a:r>
            <a:r>
              <a:rPr lang="en-US" altLang="zh-TW" dirty="0">
                <a:solidFill>
                  <a:srgbClr val="414141"/>
                </a:solidFill>
                <a:latin typeface="微軟正黑體" panose="020B0604030504040204" pitchFamily="34" charset="-120"/>
                <a:ea typeface="微軟正黑體" panose="020B0604030504040204" pitchFamily="34" charset="-120"/>
              </a:rPr>
              <a:t>)</a:t>
            </a:r>
            <a:r>
              <a:rPr lang="zh-TW" altLang="en-US" dirty="0">
                <a:solidFill>
                  <a:srgbClr val="414141"/>
                </a:solidFill>
                <a:latin typeface="微軟正黑體" panose="020B0604030504040204" pitchFamily="34" charset="-120"/>
                <a:ea typeface="微軟正黑體" panose="020B0604030504040204" pitchFamily="34" charset="-120"/>
              </a:rPr>
              <a:t>複製、分派或用作商業用途。</a:t>
            </a:r>
            <a:endParaRPr lang="en-HK" altLang="zh-TW" dirty="0">
              <a:solidFill>
                <a:srgbClr val="414141"/>
              </a:solidFill>
              <a:latin typeface="微軟正黑體" panose="020B0604030504040204" pitchFamily="34" charset="-120"/>
              <a:ea typeface="微軟正黑體" panose="020B0604030504040204" pitchFamily="34" charset="-120"/>
            </a:endParaRPr>
          </a:p>
          <a:p>
            <a:pPr marL="0" indent="0" algn="just" defTabSz="914377">
              <a:lnSpc>
                <a:spcPct val="100000"/>
              </a:lnSpc>
              <a:buNone/>
              <a:defRPr/>
            </a:pPr>
            <a:endParaRPr lang="en-HK" altLang="zh-TW" dirty="0">
              <a:solidFill>
                <a:srgbClr val="414141"/>
              </a:solidFill>
              <a:latin typeface="微軟正黑體" panose="020B0604030504040204" pitchFamily="34" charset="-120"/>
              <a:ea typeface="微軟正黑體" panose="020B0604030504040204" pitchFamily="34" charset="-120"/>
            </a:endParaRPr>
          </a:p>
          <a:p>
            <a:pPr marL="0" indent="0" algn="just" defTabSz="914377">
              <a:lnSpc>
                <a:spcPct val="100000"/>
              </a:lnSpc>
              <a:buNone/>
              <a:defRPr/>
            </a:pPr>
            <a:r>
              <a:rPr lang="en-US" altLang="zh-TW" dirty="0">
                <a:solidFill>
                  <a:srgbClr val="414141"/>
                </a:solidFill>
                <a:latin typeface="微軟正黑體" panose="020B0604030504040204" pitchFamily="34" charset="-120"/>
                <a:ea typeface="微軟正黑體" panose="020B0604030504040204" pitchFamily="34" charset="-120"/>
              </a:rPr>
              <a:t>© 2025</a:t>
            </a:r>
            <a:r>
              <a:rPr lang="zh-TW" altLang="en-US" dirty="0">
                <a:solidFill>
                  <a:srgbClr val="414141"/>
                </a:solidFill>
                <a:latin typeface="微軟正黑體" panose="020B0604030504040204" pitchFamily="34" charset="-120"/>
                <a:ea typeface="微軟正黑體" panose="020B0604030504040204" pitchFamily="34" charset="-120"/>
              </a:rPr>
              <a:t>投資者及理財教育委員會 。版權所有。</a:t>
            </a:r>
            <a:endParaRPr lang="en-US" altLang="zh-HK" dirty="0">
              <a:solidFill>
                <a:srgbClr val="414141"/>
              </a:solidFill>
              <a:latin typeface="微軟正黑體" panose="020B0604030504040204" pitchFamily="34" charset="-120"/>
              <a:ea typeface="微軟正黑體" panose="020B0604030504040204" pitchFamily="34" charset="-120"/>
            </a:endParaRPr>
          </a:p>
          <a:p>
            <a:pPr marL="0" indent="0">
              <a:buNone/>
            </a:pPr>
            <a:endParaRPr lang="en-US" sz="2133"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06282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924A157-76E2-8BCD-7816-A330F0F46632}"/>
              </a:ext>
            </a:extLst>
          </p:cNvPr>
          <p:cNvSpPr>
            <a:spLocks noGrp="1"/>
          </p:cNvSpPr>
          <p:nvPr>
            <p:ph type="title"/>
          </p:nvPr>
        </p:nvSpPr>
        <p:spPr/>
        <p:txBody>
          <a:bodyPr/>
          <a:lstStyle/>
          <a:p>
            <a:endParaRPr lang="en-HK"/>
          </a:p>
        </p:txBody>
      </p:sp>
      <p:graphicFrame>
        <p:nvGraphicFramePr>
          <p:cNvPr id="5" name="Diagram 4">
            <a:extLst>
              <a:ext uri="{FF2B5EF4-FFF2-40B4-BE49-F238E27FC236}">
                <a16:creationId xmlns:a16="http://schemas.microsoft.com/office/drawing/2014/main" id="{0EBBBBE1-7C71-4379-B4A5-0AD621338BF0}"/>
              </a:ext>
            </a:extLst>
          </p:cNvPr>
          <p:cNvGraphicFramePr/>
          <p:nvPr>
            <p:extLst>
              <p:ext uri="{D42A27DB-BD31-4B8C-83A1-F6EECF244321}">
                <p14:modId xmlns:p14="http://schemas.microsoft.com/office/powerpoint/2010/main" val="1038096525"/>
              </p:ext>
            </p:extLst>
          </p:nvPr>
        </p:nvGraphicFramePr>
        <p:xfrm>
          <a:off x="131804" y="191720"/>
          <a:ext cx="11928391" cy="717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C6C539BC-FB75-1AAF-DAFF-6B15941F2B30}"/>
              </a:ext>
            </a:extLst>
          </p:cNvPr>
          <p:cNvPicPr>
            <a:picLocks noChangeAspect="1"/>
          </p:cNvPicPr>
          <p:nvPr/>
        </p:nvPicPr>
        <p:blipFill>
          <a:blip r:embed="rId7"/>
          <a:stretch>
            <a:fillRect/>
          </a:stretch>
        </p:blipFill>
        <p:spPr>
          <a:xfrm>
            <a:off x="172896" y="2150486"/>
            <a:ext cx="5518502" cy="3027628"/>
          </a:xfrm>
          <a:prstGeom prst="rect">
            <a:avLst/>
          </a:prstGeom>
          <a:ln w="28575">
            <a:solidFill>
              <a:schemeClr val="tx1"/>
            </a:solidFill>
          </a:ln>
        </p:spPr>
      </p:pic>
      <p:grpSp>
        <p:nvGrpSpPr>
          <p:cNvPr id="8" name="Group 7">
            <a:extLst>
              <a:ext uri="{FF2B5EF4-FFF2-40B4-BE49-F238E27FC236}">
                <a16:creationId xmlns:a16="http://schemas.microsoft.com/office/drawing/2014/main" id="{B75459D8-1C8D-294E-F5E9-3B08512AF044}"/>
              </a:ext>
            </a:extLst>
          </p:cNvPr>
          <p:cNvGrpSpPr/>
          <p:nvPr/>
        </p:nvGrpSpPr>
        <p:grpSpPr>
          <a:xfrm>
            <a:off x="5829268" y="1112400"/>
            <a:ext cx="6189836" cy="2414163"/>
            <a:chOff x="5333412" y="2115929"/>
            <a:chExt cx="6706188" cy="2602131"/>
          </a:xfrm>
          <a:effectLst/>
        </p:grpSpPr>
        <p:pic>
          <p:nvPicPr>
            <p:cNvPr id="10" name="Picture 9">
              <a:extLst>
                <a:ext uri="{FF2B5EF4-FFF2-40B4-BE49-F238E27FC236}">
                  <a16:creationId xmlns:a16="http://schemas.microsoft.com/office/drawing/2014/main" id="{16E5B99A-FF49-25FC-0360-4AED9C8EFB0B}"/>
                </a:ext>
              </a:extLst>
            </p:cNvPr>
            <p:cNvPicPr>
              <a:picLocks noChangeAspect="1"/>
            </p:cNvPicPr>
            <p:nvPr/>
          </p:nvPicPr>
          <p:blipFill>
            <a:blip r:embed="rId8"/>
            <a:stretch>
              <a:fillRect/>
            </a:stretch>
          </p:blipFill>
          <p:spPr>
            <a:xfrm>
              <a:off x="5333412" y="2115929"/>
              <a:ext cx="6706188" cy="2602131"/>
            </a:xfrm>
            <a:prstGeom prst="rect">
              <a:avLst/>
            </a:prstGeom>
            <a:ln w="28575">
              <a:solidFill>
                <a:schemeClr val="tx1"/>
              </a:solidFill>
            </a:ln>
          </p:spPr>
        </p:pic>
        <p:sp>
          <p:nvSpPr>
            <p:cNvPr id="13" name="Rectangle 12">
              <a:extLst>
                <a:ext uri="{FF2B5EF4-FFF2-40B4-BE49-F238E27FC236}">
                  <a16:creationId xmlns:a16="http://schemas.microsoft.com/office/drawing/2014/main" id="{8C03665C-5B7F-E6AF-A10D-1B9406909DB1}"/>
                </a:ext>
              </a:extLst>
            </p:cNvPr>
            <p:cNvSpPr/>
            <p:nvPr/>
          </p:nvSpPr>
          <p:spPr>
            <a:xfrm>
              <a:off x="10162674" y="2622884"/>
              <a:ext cx="1010652" cy="264695"/>
            </a:xfrm>
            <a:prstGeom prst="rect">
              <a:avLst/>
            </a:prstGeom>
            <a:solidFill>
              <a:srgbClr val="F8E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grpSp>
      <p:pic>
        <p:nvPicPr>
          <p:cNvPr id="3" name="Picture 2">
            <a:extLst>
              <a:ext uri="{FF2B5EF4-FFF2-40B4-BE49-F238E27FC236}">
                <a16:creationId xmlns:a16="http://schemas.microsoft.com/office/drawing/2014/main" id="{871A0A18-037D-D03A-3D1D-962A4D260422}"/>
              </a:ext>
            </a:extLst>
          </p:cNvPr>
          <p:cNvPicPr>
            <a:picLocks noChangeAspect="1"/>
          </p:cNvPicPr>
          <p:nvPr/>
        </p:nvPicPr>
        <p:blipFill>
          <a:blip r:embed="rId9"/>
          <a:stretch>
            <a:fillRect/>
          </a:stretch>
        </p:blipFill>
        <p:spPr>
          <a:xfrm>
            <a:off x="5829268" y="3633162"/>
            <a:ext cx="6189835" cy="2913441"/>
          </a:xfrm>
          <a:prstGeom prst="rect">
            <a:avLst/>
          </a:prstGeom>
          <a:ln w="28575">
            <a:solidFill>
              <a:schemeClr val="tx1"/>
            </a:solidFill>
          </a:ln>
        </p:spPr>
      </p:pic>
      <p:sp>
        <p:nvSpPr>
          <p:cNvPr id="2" name="Slide Number Placeholder 1">
            <a:extLst>
              <a:ext uri="{FF2B5EF4-FFF2-40B4-BE49-F238E27FC236}">
                <a16:creationId xmlns:a16="http://schemas.microsoft.com/office/drawing/2014/main" id="{3861E27B-3A16-69CA-DA0C-B08B5BAC38FC}"/>
              </a:ext>
            </a:extLst>
          </p:cNvPr>
          <p:cNvSpPr>
            <a:spLocks noGrp="1"/>
          </p:cNvSpPr>
          <p:nvPr>
            <p:ph type="sldNum" sz="quarter" idx="4"/>
          </p:nvPr>
        </p:nvSpPr>
        <p:spPr/>
        <p:txBody>
          <a:bodyPr/>
          <a:lstStyle/>
          <a:p>
            <a:fld id="{AF9A0E2E-19C5-413C-834F-860497B58A9F}" type="slidenum">
              <a:rPr lang="en-HK" smtClean="0"/>
              <a:t>9</a:t>
            </a:fld>
            <a:endParaRPr lang="en-HK"/>
          </a:p>
        </p:txBody>
      </p:sp>
      <p:sp>
        <p:nvSpPr>
          <p:cNvPr id="4" name="TextBox 3">
            <a:extLst>
              <a:ext uri="{FF2B5EF4-FFF2-40B4-BE49-F238E27FC236}">
                <a16:creationId xmlns:a16="http://schemas.microsoft.com/office/drawing/2014/main" id="{D4168AA2-8798-E703-29BC-C532304E1A6B}"/>
              </a:ext>
            </a:extLst>
          </p:cNvPr>
          <p:cNvSpPr txBox="1"/>
          <p:nvPr/>
        </p:nvSpPr>
        <p:spPr>
          <a:xfrm>
            <a:off x="785100" y="1517283"/>
            <a:ext cx="4294094" cy="430887"/>
          </a:xfrm>
          <a:prstGeom prst="rect">
            <a:avLst/>
          </a:prstGeom>
          <a:solidFill>
            <a:srgbClr val="FFFF00"/>
          </a:solidFill>
        </p:spPr>
        <p:txBody>
          <a:bodyPr wrap="square" rtlCol="0">
            <a:spAutoFit/>
          </a:bodyPr>
          <a:lstStyle/>
          <a:p>
            <a:pPr algn="ctr"/>
            <a:r>
              <a:rPr lang="en-HK" sz="2200" b="1" u="sng" dirty="0">
                <a:cs typeface="Arial" panose="020B0604020202020204" pitchFamily="34" charset="0"/>
                <a:hlinkClick r:id="rId10"/>
              </a:rPr>
              <a:t>https://dstg.ifec.org.hk/</a:t>
            </a:r>
            <a:endParaRPr lang="en-HK" sz="2200" b="1" u="sng" dirty="0">
              <a:cs typeface="Arial" panose="020B0604020202020204" pitchFamily="34" charset="0"/>
            </a:endParaRPr>
          </a:p>
        </p:txBody>
      </p:sp>
    </p:spTree>
    <p:extLst>
      <p:ext uri="{BB962C8B-B14F-4D97-AF65-F5344CB8AC3E}">
        <p14:creationId xmlns:p14="http://schemas.microsoft.com/office/powerpoint/2010/main" val="14789385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829C2D0BC7F544BE1FEDE0EECD7245" ma:contentTypeVersion="14" ma:contentTypeDescription="Create a new document." ma:contentTypeScope="" ma:versionID="75806ddb1fb14edb209d9a6afa7f7702">
  <xsd:schema xmlns:xsd="http://www.w3.org/2001/XMLSchema" xmlns:xs="http://www.w3.org/2001/XMLSchema" xmlns:p="http://schemas.microsoft.com/office/2006/metadata/properties" xmlns:ns2="de5c2c51-7906-4fac-bf5c-36dc0d54e7e0" xmlns:ns3="864ccfde-09d8-454f-ae99-5f29ab723904" targetNamespace="http://schemas.microsoft.com/office/2006/metadata/properties" ma:root="true" ma:fieldsID="15a98af306f19eddcc6e49f7fa20d1bc" ns2:_="" ns3:_="">
    <xsd:import namespace="de5c2c51-7906-4fac-bf5c-36dc0d54e7e0"/>
    <xsd:import namespace="864ccfde-09d8-454f-ae99-5f29ab72390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5c2c51-7906-4fac-bf5c-36dc0d54e7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ca0ba2c-31e5-4c89-bdb4-0b3d60f87944"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ccfde-09d8-454f-ae99-5f29ab723904"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87e0f45-7ca9-4496-9d39-5b0b5009d033}" ma:internalName="TaxCatchAll" ma:showField="CatchAllData" ma:web="864ccfde-09d8-454f-ae99-5f29ab7239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e5c2c51-7906-4fac-bf5c-36dc0d54e7e0">
      <Terms xmlns="http://schemas.microsoft.com/office/infopath/2007/PartnerControls"/>
    </lcf76f155ced4ddcb4097134ff3c332f>
    <TaxCatchAll xmlns="864ccfde-09d8-454f-ae99-5f29ab723904" xsi:nil="true"/>
  </documentManagement>
</p:properties>
</file>

<file path=customXml/itemProps1.xml><?xml version="1.0" encoding="utf-8"?>
<ds:datastoreItem xmlns:ds="http://schemas.openxmlformats.org/officeDocument/2006/customXml" ds:itemID="{413EE015-D706-42A1-A5B1-9EB5D3405BEF}"/>
</file>

<file path=customXml/itemProps2.xml><?xml version="1.0" encoding="utf-8"?>
<ds:datastoreItem xmlns:ds="http://schemas.openxmlformats.org/officeDocument/2006/customXml" ds:itemID="{20E60BAF-DBDC-4488-8E20-4E196592AA78}"/>
</file>

<file path=customXml/itemProps3.xml><?xml version="1.0" encoding="utf-8"?>
<ds:datastoreItem xmlns:ds="http://schemas.openxmlformats.org/officeDocument/2006/customXml" ds:itemID="{FE40B91A-90C6-4E0F-BCED-3D8F98D3525B}"/>
</file>

<file path=docProps/app.xml><?xml version="1.0" encoding="utf-8"?>
<Properties xmlns="http://schemas.openxmlformats.org/officeDocument/2006/extended-properties" xmlns:vt="http://schemas.openxmlformats.org/officeDocument/2006/docPropsVTypes">
  <Template/>
  <TotalTime>2633</TotalTime>
  <Words>4917</Words>
  <Application>Microsoft Office PowerPoint</Application>
  <PresentationFormat>寬螢幕</PresentationFormat>
  <Paragraphs>514</Paragraphs>
  <Slides>80</Slides>
  <Notes>40</Notes>
  <HiddenSlides>0</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80</vt:i4>
      </vt:variant>
    </vt:vector>
  </HeadingPairs>
  <TitlesOfParts>
    <vt:vector size="91" baseType="lpstr">
      <vt:lpstr>Aptos</vt:lpstr>
      <vt:lpstr>Aptos Display</vt:lpstr>
      <vt:lpstr>Microsoft JhengHei UI</vt:lpstr>
      <vt:lpstr>微軟正黑體</vt:lpstr>
      <vt:lpstr>新細明體</vt:lpstr>
      <vt:lpstr>Arial</vt:lpstr>
      <vt:lpstr>Courier New</vt:lpstr>
      <vt:lpstr>Montserrat</vt:lpstr>
      <vt:lpstr>Montserrat Light</vt:lpstr>
      <vt:lpstr>Wingdings</vt:lpstr>
      <vt:lpstr>Office Theme</vt:lpstr>
      <vt:lpstr>電子「股壇達人」 優化版  2025年11月5日</vt:lpstr>
      <vt:lpstr>投資者及理財教育委員會</vt:lpstr>
      <vt:lpstr>流程</vt:lpstr>
      <vt:lpstr>PowerPoint 簡報</vt:lpstr>
      <vt:lpstr>股壇達人</vt:lpstr>
      <vt:lpstr>企業、會計與財務概論科課程</vt:lpstr>
      <vt:lpstr>預期學習成效</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優化版電子「股壇達人」</vt:lpstr>
      <vt:lpstr>PowerPoint 簡報</vt:lpstr>
      <vt:lpstr>PowerPoint 簡報</vt:lpstr>
      <vt:lpstr>開立教師帳戶及管理校內班別</vt:lpstr>
      <vt:lpstr>教師帳戶設定</vt:lpstr>
      <vt:lpstr>更新學生清單</vt:lpstr>
      <vt:lpstr>遊戲參數設定 </vt:lpstr>
      <vt:lpstr>角色初始股票配置</vt:lpstr>
      <vt:lpstr>指定市場事件卡</vt:lpstr>
      <vt:lpstr>PowerPoint 簡報</vt:lpstr>
      <vt:lpstr>增加遊戲室</vt:lpstr>
      <vt:lpstr>增加遊戲室 (續)</vt:lpstr>
      <vt:lpstr>分配遊戲室</vt:lpstr>
      <vt:lpstr>分配遊戲室 (續)</vt:lpstr>
      <vt:lpstr>PowerPoint 簡報</vt:lpstr>
      <vt:lpstr>遊戲前問卷</vt:lpstr>
      <vt:lpstr>遊戲前問卷(續)</vt:lpstr>
      <vt:lpstr>下載遊戲前問卷結果</vt:lpstr>
      <vt:lpstr>購買保險</vt:lpstr>
      <vt:lpstr>定期存款</vt:lpstr>
      <vt:lpstr>PowerPoint 簡報</vt:lpstr>
      <vt:lpstr>交易日開始</vt:lpstr>
      <vt:lpstr>市場事件</vt:lpstr>
      <vt:lpstr>市場事件 (續)</vt:lpstr>
      <vt:lpstr>市場事件 (續)</vt:lpstr>
      <vt:lpstr>交易時段</vt:lpstr>
      <vt:lpstr>個人事件</vt:lpstr>
      <vt:lpstr>交易日結束</vt:lpstr>
      <vt:lpstr>PowerPoint 簡報</vt:lpstr>
      <vt:lpstr>遊戲房總結</vt:lpstr>
      <vt:lpstr>班房總結</vt:lpstr>
      <vt:lpstr>定期存款利息</vt:lpstr>
      <vt:lpstr>PowerPoint 簡報</vt:lpstr>
      <vt:lpstr>遊戲結束</vt:lpstr>
      <vt:lpstr>遊戲後問卷</vt:lpstr>
      <vt:lpstr>遊戲後問卷(續)</vt:lpstr>
      <vt:lpstr>我的結果分析和延伸學習</vt:lpstr>
      <vt:lpstr>我的結果分析和延伸學習(續)</vt:lpstr>
      <vt:lpstr>批量下載學生證書</vt:lpstr>
      <vt:lpstr>清空遊戲室</vt:lpstr>
      <vt:lpstr>PowerPoint 簡報</vt:lpstr>
      <vt:lpstr>暫停遊戲</vt:lpstr>
      <vt:lpstr>報告下載</vt:lpstr>
      <vt:lpstr>PowerPoint 簡報</vt:lpstr>
      <vt:lpstr>開設新學校帳戶及指定「學校管理員」</vt:lpstr>
      <vt:lpstr>教師帳戶</vt:lpstr>
      <vt:lpstr>開設學生帳戶</vt:lpstr>
      <vt:lpstr>未成年人士的個人資料</vt:lpstr>
      <vt:lpstr>使用條款更新 </vt:lpstr>
      <vt:lpstr>使用條款更新</vt:lpstr>
      <vt:lpstr>支援</vt:lpstr>
      <vt:lpstr>帳戶及資料清理</vt:lpstr>
      <vt:lpstr>PowerPoint 簡報</vt:lpstr>
      <vt:lpstr>「股壇達人」及電子「股壇達人」在學校的應用</vt:lpstr>
      <vt:lpstr>「股壇達人」及電子「股壇達人」在學校的應用 (續)</vt:lpstr>
      <vt:lpstr>電子「股壇達人」教師資源</vt:lpstr>
      <vt:lpstr>相關活動 - 數碼財智教育計劃 2025/26</vt:lpstr>
      <vt:lpstr>PowerPoint 簡報</vt:lpstr>
      <vt:lpstr>索取「股壇達人」桌上遊戲</vt:lpstr>
      <vt:lpstr>投委會理財教育體驗館</vt:lpstr>
      <vt:lpstr>投委會資源</vt:lpstr>
      <vt:lpstr>相關連結</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電子「股壇達人」 優化版  2025年11月5日</dc:title>
  <dc:creator>Florence HC YUEN</dc:creator>
  <cp:lastModifiedBy>CDO(TE)11</cp:lastModifiedBy>
  <cp:revision>101</cp:revision>
  <dcterms:created xsi:type="dcterms:W3CDTF">2025-09-26T02:30:53Z</dcterms:created>
  <dcterms:modified xsi:type="dcterms:W3CDTF">2025-11-13T03:58:32Z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0x010100EF829C2D0BC7F544BE1FEDE0EECD7245</vt:lpwstr>
  </property>
</Properties>
</file>